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6" r:id="rId6"/>
    <p:sldId id="288" r:id="rId7"/>
    <p:sldId id="292" r:id="rId8"/>
    <p:sldId id="289" r:id="rId9"/>
    <p:sldId id="278" r:id="rId10"/>
    <p:sldId id="290" r:id="rId11"/>
    <p:sldId id="297" r:id="rId12"/>
    <p:sldId id="298" r:id="rId13"/>
    <p:sldId id="299" r:id="rId14"/>
    <p:sldId id="300" r:id="rId15"/>
    <p:sldId id="293" r:id="rId16"/>
    <p:sldId id="291" r:id="rId17"/>
    <p:sldId id="294" r:id="rId18"/>
    <p:sldId id="301" r:id="rId19"/>
    <p:sldId id="295" r:id="rId20"/>
    <p:sldId id="296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 showGuides="1">
      <p:cViewPr varScale="1">
        <p:scale>
          <a:sx n="70" d="100"/>
          <a:sy n="70" d="100"/>
        </p:scale>
        <p:origin x="738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F4354F-A121-4CEB-8951-A88E2E235228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5973CA-FF72-4722-933A-9634CAA216A6}">
      <dgm:prSet phldrT="[Text]" custT="1"/>
      <dgm:spPr/>
      <dgm:t>
        <a:bodyPr/>
        <a:lstStyle/>
        <a:p>
          <a:r>
            <a:rPr lang="en-US" sz="2000" dirty="0"/>
            <a:t>Missing values and duplicates</a:t>
          </a:r>
        </a:p>
      </dgm:t>
    </dgm:pt>
    <dgm:pt modelId="{CED7C78E-3E77-4523-A7DB-61279BF8DAC4}" type="parTrans" cxnId="{D2082153-8174-48B1-B15C-E21FF8AF1DA5}">
      <dgm:prSet/>
      <dgm:spPr/>
      <dgm:t>
        <a:bodyPr/>
        <a:lstStyle/>
        <a:p>
          <a:endParaRPr lang="en-US"/>
        </a:p>
      </dgm:t>
    </dgm:pt>
    <dgm:pt modelId="{5FCAC5BC-FC53-4DBA-B712-B76DA46A0B90}" type="sibTrans" cxnId="{D2082153-8174-48B1-B15C-E21FF8AF1DA5}">
      <dgm:prSet/>
      <dgm:spPr/>
      <dgm:t>
        <a:bodyPr/>
        <a:lstStyle/>
        <a:p>
          <a:endParaRPr lang="en-US"/>
        </a:p>
      </dgm:t>
    </dgm:pt>
    <dgm:pt modelId="{781596E5-A499-4BE4-A7C2-061910AE0009}">
      <dgm:prSet phldrT="[Text]" custT="1"/>
      <dgm:spPr/>
      <dgm:t>
        <a:bodyPr/>
        <a:lstStyle/>
        <a:p>
          <a:r>
            <a:rPr lang="en-US" sz="1600" dirty="0"/>
            <a:t>Deleting Duplicate rows</a:t>
          </a:r>
        </a:p>
      </dgm:t>
    </dgm:pt>
    <dgm:pt modelId="{766E743B-9D3C-4689-B80E-4F4A6731D52F}" type="parTrans" cxnId="{4564091E-151B-4E34-BD5B-BBD458D8B337}">
      <dgm:prSet/>
      <dgm:spPr/>
      <dgm:t>
        <a:bodyPr/>
        <a:lstStyle/>
        <a:p>
          <a:endParaRPr lang="en-US"/>
        </a:p>
      </dgm:t>
    </dgm:pt>
    <dgm:pt modelId="{C46A1C32-08C5-4524-A388-6E80A6B92E47}" type="sibTrans" cxnId="{4564091E-151B-4E34-BD5B-BBD458D8B337}">
      <dgm:prSet/>
      <dgm:spPr/>
      <dgm:t>
        <a:bodyPr/>
        <a:lstStyle/>
        <a:p>
          <a:endParaRPr lang="en-US"/>
        </a:p>
      </dgm:t>
    </dgm:pt>
    <dgm:pt modelId="{90635A34-D487-41BB-ABA5-A0B93EE659F2}">
      <dgm:prSet phldrT="[Text]" custT="1"/>
      <dgm:spPr/>
      <dgm:t>
        <a:bodyPr/>
        <a:lstStyle/>
        <a:p>
          <a:r>
            <a:rPr lang="en-US" sz="1600" dirty="0"/>
            <a:t>Deleting Columns with too much null values</a:t>
          </a:r>
        </a:p>
      </dgm:t>
    </dgm:pt>
    <dgm:pt modelId="{36C11A01-7744-4AB3-BF43-CF1116860727}" type="parTrans" cxnId="{1BCA950F-B684-4DAC-A1A5-EB3C62209424}">
      <dgm:prSet/>
      <dgm:spPr/>
      <dgm:t>
        <a:bodyPr/>
        <a:lstStyle/>
        <a:p>
          <a:endParaRPr lang="en-US"/>
        </a:p>
      </dgm:t>
    </dgm:pt>
    <dgm:pt modelId="{C573666F-C5E5-485C-B9CD-E35B64EFFFC4}" type="sibTrans" cxnId="{1BCA950F-B684-4DAC-A1A5-EB3C62209424}">
      <dgm:prSet/>
      <dgm:spPr/>
      <dgm:t>
        <a:bodyPr/>
        <a:lstStyle/>
        <a:p>
          <a:endParaRPr lang="en-US"/>
        </a:p>
      </dgm:t>
    </dgm:pt>
    <dgm:pt modelId="{13096D80-4AFF-4418-AA82-C03719B1AB57}">
      <dgm:prSet phldrT="[Text]" custT="1"/>
      <dgm:spPr/>
      <dgm:t>
        <a:bodyPr/>
        <a:lstStyle/>
        <a:p>
          <a:r>
            <a:rPr lang="en-US" sz="1800" dirty="0"/>
            <a:t>Correlation</a:t>
          </a:r>
        </a:p>
      </dgm:t>
    </dgm:pt>
    <dgm:pt modelId="{1DA9472A-99CF-41A2-975B-6AB2D697E0BB}" type="parTrans" cxnId="{15456904-3D63-4F41-B5AB-F8BC7F52F01F}">
      <dgm:prSet/>
      <dgm:spPr/>
      <dgm:t>
        <a:bodyPr/>
        <a:lstStyle/>
        <a:p>
          <a:endParaRPr lang="en-US"/>
        </a:p>
      </dgm:t>
    </dgm:pt>
    <dgm:pt modelId="{05B65A21-26FC-454A-8ECA-A8FD94ECFE90}" type="sibTrans" cxnId="{15456904-3D63-4F41-B5AB-F8BC7F52F01F}">
      <dgm:prSet/>
      <dgm:spPr/>
      <dgm:t>
        <a:bodyPr/>
        <a:lstStyle/>
        <a:p>
          <a:endParaRPr lang="en-US"/>
        </a:p>
      </dgm:t>
    </dgm:pt>
    <dgm:pt modelId="{9AE2ED0B-B925-4274-BAD8-DC8252833ED0}">
      <dgm:prSet phldrT="[Text]" custT="1"/>
      <dgm:spPr/>
      <dgm:t>
        <a:bodyPr/>
        <a:lstStyle/>
        <a:p>
          <a:r>
            <a:rPr lang="en-US" sz="1600" dirty="0"/>
            <a:t>Deleting Columns that had low correlation with target variable</a:t>
          </a:r>
        </a:p>
      </dgm:t>
    </dgm:pt>
    <dgm:pt modelId="{85947870-91D6-4F19-989E-D081FC2B2E11}" type="parTrans" cxnId="{2FFD6E96-7278-462A-8AF6-5F18ACD294BB}">
      <dgm:prSet/>
      <dgm:spPr/>
      <dgm:t>
        <a:bodyPr/>
        <a:lstStyle/>
        <a:p>
          <a:endParaRPr lang="en-US"/>
        </a:p>
      </dgm:t>
    </dgm:pt>
    <dgm:pt modelId="{A65CE297-85C0-4B06-B024-4431F6D30158}" type="sibTrans" cxnId="{2FFD6E96-7278-462A-8AF6-5F18ACD294BB}">
      <dgm:prSet/>
      <dgm:spPr/>
      <dgm:t>
        <a:bodyPr/>
        <a:lstStyle/>
        <a:p>
          <a:endParaRPr lang="en-US"/>
        </a:p>
      </dgm:t>
    </dgm:pt>
    <dgm:pt modelId="{69B71EBD-0FC4-4908-AC5E-3BE77049A4B1}">
      <dgm:prSet phldrT="[Text]" custT="1"/>
      <dgm:spPr/>
      <dgm:t>
        <a:bodyPr/>
        <a:lstStyle/>
        <a:p>
          <a:r>
            <a:rPr lang="en-US" sz="2000" dirty="0"/>
            <a:t>Making all variables numerical</a:t>
          </a:r>
        </a:p>
      </dgm:t>
    </dgm:pt>
    <dgm:pt modelId="{0905F6C0-949B-4E9D-8564-30C3C6131160}" type="parTrans" cxnId="{2390087F-7D69-44D8-BEB8-53F534A7ED0A}">
      <dgm:prSet/>
      <dgm:spPr/>
      <dgm:t>
        <a:bodyPr/>
        <a:lstStyle/>
        <a:p>
          <a:endParaRPr lang="en-US"/>
        </a:p>
      </dgm:t>
    </dgm:pt>
    <dgm:pt modelId="{E11E0299-9EE2-4AA1-BE3A-571F0EA97D88}" type="sibTrans" cxnId="{2390087F-7D69-44D8-BEB8-53F534A7ED0A}">
      <dgm:prSet/>
      <dgm:spPr/>
      <dgm:t>
        <a:bodyPr/>
        <a:lstStyle/>
        <a:p>
          <a:endParaRPr lang="en-US"/>
        </a:p>
      </dgm:t>
    </dgm:pt>
    <dgm:pt modelId="{4651336B-1A14-4F75-8111-7ABA6DE7AFAA}">
      <dgm:prSet phldrT="[Text]" custT="1"/>
      <dgm:spPr/>
      <dgm:t>
        <a:bodyPr/>
        <a:lstStyle/>
        <a:p>
          <a:r>
            <a:rPr lang="en-US" sz="2000" dirty="0"/>
            <a:t>Outliers</a:t>
          </a:r>
        </a:p>
      </dgm:t>
    </dgm:pt>
    <dgm:pt modelId="{3A831175-CB57-4860-9209-97D572559EE9}" type="parTrans" cxnId="{5CD5F6B7-4690-4328-AE7E-3DF99E816C8C}">
      <dgm:prSet/>
      <dgm:spPr/>
      <dgm:t>
        <a:bodyPr/>
        <a:lstStyle/>
        <a:p>
          <a:endParaRPr lang="en-US"/>
        </a:p>
      </dgm:t>
    </dgm:pt>
    <dgm:pt modelId="{A0E98268-EF3B-4722-AC05-B51D27AB435A}" type="sibTrans" cxnId="{5CD5F6B7-4690-4328-AE7E-3DF99E816C8C}">
      <dgm:prSet/>
      <dgm:spPr/>
      <dgm:t>
        <a:bodyPr/>
        <a:lstStyle/>
        <a:p>
          <a:endParaRPr lang="en-US"/>
        </a:p>
      </dgm:t>
    </dgm:pt>
    <dgm:pt modelId="{11174B5B-CEDB-4B32-B624-196AB15C5271}">
      <dgm:prSet phldrT="[Text]" custT="1"/>
      <dgm:spPr/>
      <dgm:t>
        <a:bodyPr/>
        <a:lstStyle/>
        <a:p>
          <a:r>
            <a:rPr lang="en-US" sz="2000" dirty="0"/>
            <a:t>Normalize </a:t>
          </a:r>
        </a:p>
      </dgm:t>
    </dgm:pt>
    <dgm:pt modelId="{8B47A39D-6379-41AD-996F-B7355EC8B159}" type="parTrans" cxnId="{991709E6-71C3-497A-A701-90F8D7DB861B}">
      <dgm:prSet/>
      <dgm:spPr/>
      <dgm:t>
        <a:bodyPr/>
        <a:lstStyle/>
        <a:p>
          <a:endParaRPr lang="en-US"/>
        </a:p>
      </dgm:t>
    </dgm:pt>
    <dgm:pt modelId="{72C26722-A6B6-4CBD-BB31-20380E969B68}" type="sibTrans" cxnId="{991709E6-71C3-497A-A701-90F8D7DB861B}">
      <dgm:prSet/>
      <dgm:spPr/>
      <dgm:t>
        <a:bodyPr/>
        <a:lstStyle/>
        <a:p>
          <a:endParaRPr lang="en-US"/>
        </a:p>
      </dgm:t>
    </dgm:pt>
    <dgm:pt modelId="{A2B84D90-D37C-45A7-8187-EF12E66661FE}">
      <dgm:prSet phldrT="[Text]" custT="1"/>
      <dgm:spPr/>
      <dgm:t>
        <a:bodyPr/>
        <a:lstStyle/>
        <a:p>
          <a:r>
            <a:rPr lang="en-US" sz="1600" dirty="0"/>
            <a:t>Replacing null values with the most common value </a:t>
          </a:r>
        </a:p>
      </dgm:t>
    </dgm:pt>
    <dgm:pt modelId="{6A5DC8B8-FC4B-4E26-BF7F-15B00D8EE392}" type="parTrans" cxnId="{E86A3EB7-E861-4E70-911A-1DA4D58A1555}">
      <dgm:prSet/>
      <dgm:spPr/>
      <dgm:t>
        <a:bodyPr/>
        <a:lstStyle/>
        <a:p>
          <a:endParaRPr lang="en-US"/>
        </a:p>
      </dgm:t>
    </dgm:pt>
    <dgm:pt modelId="{DE434195-A411-474D-8AC2-8270801EBE50}" type="sibTrans" cxnId="{E86A3EB7-E861-4E70-911A-1DA4D58A1555}">
      <dgm:prSet/>
      <dgm:spPr/>
      <dgm:t>
        <a:bodyPr/>
        <a:lstStyle/>
        <a:p>
          <a:endParaRPr lang="en-US"/>
        </a:p>
      </dgm:t>
    </dgm:pt>
    <dgm:pt modelId="{D33A6B6B-1372-49AD-B655-2B4731BB21F9}">
      <dgm:prSet phldrT="[Text]" custT="1"/>
      <dgm:spPr/>
      <dgm:t>
        <a:bodyPr/>
        <a:lstStyle/>
        <a:p>
          <a:r>
            <a:rPr lang="en-US" sz="1600" dirty="0"/>
            <a:t>Creating dummy variables for categorical columns</a:t>
          </a:r>
        </a:p>
      </dgm:t>
    </dgm:pt>
    <dgm:pt modelId="{4A79E331-28FB-4FCD-B245-D4EC1F0BA22B}" type="parTrans" cxnId="{CF5A968F-5582-420B-A0C0-CEF8983A414F}">
      <dgm:prSet/>
      <dgm:spPr/>
      <dgm:t>
        <a:bodyPr/>
        <a:lstStyle/>
        <a:p>
          <a:endParaRPr lang="en-US"/>
        </a:p>
      </dgm:t>
    </dgm:pt>
    <dgm:pt modelId="{E5714557-9BDB-48F6-AC86-AF96970DB221}" type="sibTrans" cxnId="{CF5A968F-5582-420B-A0C0-CEF8983A414F}">
      <dgm:prSet/>
      <dgm:spPr/>
      <dgm:t>
        <a:bodyPr/>
        <a:lstStyle/>
        <a:p>
          <a:endParaRPr lang="en-US"/>
        </a:p>
      </dgm:t>
    </dgm:pt>
    <dgm:pt modelId="{FF44AEA7-2966-49C9-92C9-CA657B32D504}">
      <dgm:prSet phldrT="[Text]" custT="1"/>
      <dgm:spPr/>
      <dgm:t>
        <a:bodyPr/>
        <a:lstStyle/>
        <a:p>
          <a:r>
            <a:rPr lang="en-US" sz="1600" dirty="0"/>
            <a:t>Z-score&lt;-3</a:t>
          </a:r>
        </a:p>
      </dgm:t>
    </dgm:pt>
    <dgm:pt modelId="{F0A9A1FC-AC92-415E-9087-0097C32B9382}" type="parTrans" cxnId="{DE689FCC-6806-4C10-97EF-CFD806EF200E}">
      <dgm:prSet/>
      <dgm:spPr/>
      <dgm:t>
        <a:bodyPr/>
        <a:lstStyle/>
        <a:p>
          <a:endParaRPr lang="en-US"/>
        </a:p>
      </dgm:t>
    </dgm:pt>
    <dgm:pt modelId="{51F7C30C-FB28-4D49-92A2-0DF88EFE121E}" type="sibTrans" cxnId="{DE689FCC-6806-4C10-97EF-CFD806EF200E}">
      <dgm:prSet/>
      <dgm:spPr/>
      <dgm:t>
        <a:bodyPr/>
        <a:lstStyle/>
        <a:p>
          <a:endParaRPr lang="en-US"/>
        </a:p>
      </dgm:t>
    </dgm:pt>
    <dgm:pt modelId="{A1BFD945-055F-4D9B-90F7-43FAEAEB41E9}">
      <dgm:prSet phldrT="[Text]" custT="1"/>
      <dgm:spPr/>
      <dgm:t>
        <a:bodyPr/>
        <a:lstStyle/>
        <a:p>
          <a:r>
            <a:rPr lang="en-US" sz="1600" dirty="0"/>
            <a:t>Z-score&gt;3</a:t>
          </a:r>
        </a:p>
      </dgm:t>
    </dgm:pt>
    <dgm:pt modelId="{E340B8BE-78B0-4763-ADCC-5B90A9C8B107}" type="parTrans" cxnId="{81F06AC0-4ABD-4156-8AE4-9D21C78FD07A}">
      <dgm:prSet/>
      <dgm:spPr/>
      <dgm:t>
        <a:bodyPr/>
        <a:lstStyle/>
        <a:p>
          <a:endParaRPr lang="en-US"/>
        </a:p>
      </dgm:t>
    </dgm:pt>
    <dgm:pt modelId="{05B21F62-5660-4642-A6B4-B68C447F38E9}" type="sibTrans" cxnId="{81F06AC0-4ABD-4156-8AE4-9D21C78FD07A}">
      <dgm:prSet/>
      <dgm:spPr/>
      <dgm:t>
        <a:bodyPr/>
        <a:lstStyle/>
        <a:p>
          <a:endParaRPr lang="en-US"/>
        </a:p>
      </dgm:t>
    </dgm:pt>
    <dgm:pt modelId="{1B40E7BB-4930-4352-97EE-759C86D55FA5}">
      <dgm:prSet phldrT="[Text]" custT="1"/>
      <dgm:spPr/>
      <dgm:t>
        <a:bodyPr/>
        <a:lstStyle/>
        <a:p>
          <a:r>
            <a:rPr lang="en-US" sz="1600" dirty="0"/>
            <a:t>Deleting Columns with only one value</a:t>
          </a:r>
        </a:p>
      </dgm:t>
    </dgm:pt>
    <dgm:pt modelId="{5554D7A6-C5BF-4EC0-89C0-198AE9660693}" type="parTrans" cxnId="{D71C522A-BA1C-4126-BA73-2222D98C3E63}">
      <dgm:prSet/>
      <dgm:spPr/>
      <dgm:t>
        <a:bodyPr/>
        <a:lstStyle/>
        <a:p>
          <a:endParaRPr lang="en-US"/>
        </a:p>
      </dgm:t>
    </dgm:pt>
    <dgm:pt modelId="{E4139C30-0567-489C-96CF-B319FE1FF0D7}" type="sibTrans" cxnId="{D71C522A-BA1C-4126-BA73-2222D98C3E63}">
      <dgm:prSet/>
      <dgm:spPr/>
      <dgm:t>
        <a:bodyPr/>
        <a:lstStyle/>
        <a:p>
          <a:endParaRPr lang="en-US"/>
        </a:p>
      </dgm:t>
    </dgm:pt>
    <dgm:pt modelId="{E358DB01-2E53-4C4F-A7C1-3EAC6D1DC4A1}">
      <dgm:prSet phldrT="[Text]" custT="1"/>
      <dgm:spPr/>
      <dgm:t>
        <a:bodyPr/>
        <a:lstStyle/>
        <a:p>
          <a:r>
            <a:rPr lang="en-US" sz="2000" dirty="0"/>
            <a:t>Training and Test sets</a:t>
          </a:r>
        </a:p>
      </dgm:t>
    </dgm:pt>
    <dgm:pt modelId="{D1A4059D-39C9-4B95-AA1A-001F238FB03E}" type="parTrans" cxnId="{1B6C328E-8764-4519-96FA-136AFCBB95BD}">
      <dgm:prSet/>
      <dgm:spPr/>
      <dgm:t>
        <a:bodyPr/>
        <a:lstStyle/>
        <a:p>
          <a:endParaRPr lang="en-US"/>
        </a:p>
      </dgm:t>
    </dgm:pt>
    <dgm:pt modelId="{256F6FC5-D305-4C53-980C-5B6B49F34F9A}" type="sibTrans" cxnId="{1B6C328E-8764-4519-96FA-136AFCBB95BD}">
      <dgm:prSet/>
      <dgm:spPr/>
      <dgm:t>
        <a:bodyPr/>
        <a:lstStyle/>
        <a:p>
          <a:endParaRPr lang="en-US"/>
        </a:p>
      </dgm:t>
    </dgm:pt>
    <dgm:pt modelId="{9BFE68B0-6428-425F-988A-3EACADA280F8}" type="pres">
      <dgm:prSet presAssocID="{40F4354F-A121-4CEB-8951-A88E2E23522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D2F53224-0926-43FB-AF58-FA6411B203F7}" type="pres">
      <dgm:prSet presAssocID="{E358DB01-2E53-4C4F-A7C1-3EAC6D1DC4A1}" presName="Accent6" presStyleCnt="0"/>
      <dgm:spPr/>
    </dgm:pt>
    <dgm:pt modelId="{35B0F2F3-6DFF-4D95-B72A-01031CEA6DC3}" type="pres">
      <dgm:prSet presAssocID="{E358DB01-2E53-4C4F-A7C1-3EAC6D1DC4A1}" presName="Accent" presStyleLbl="node1" presStyleIdx="0" presStyleCnt="6"/>
      <dgm:spPr/>
    </dgm:pt>
    <dgm:pt modelId="{6DFF53DB-5E36-481F-B7BB-F249784128D8}" type="pres">
      <dgm:prSet presAssocID="{E358DB01-2E53-4C4F-A7C1-3EAC6D1DC4A1}" presName="ParentBackground6" presStyleCnt="0"/>
      <dgm:spPr/>
    </dgm:pt>
    <dgm:pt modelId="{CAF8CC63-59A8-4E6F-AF49-73335D486409}" type="pres">
      <dgm:prSet presAssocID="{E358DB01-2E53-4C4F-A7C1-3EAC6D1DC4A1}" presName="ParentBackground" presStyleLbl="fgAcc1" presStyleIdx="0" presStyleCnt="6"/>
      <dgm:spPr/>
      <dgm:t>
        <a:bodyPr/>
        <a:lstStyle/>
        <a:p>
          <a:endParaRPr lang="en-US"/>
        </a:p>
      </dgm:t>
    </dgm:pt>
    <dgm:pt modelId="{9A8A04B6-98A0-4355-968C-7B6A7FC257C6}" type="pres">
      <dgm:prSet presAssocID="{E358DB01-2E53-4C4F-A7C1-3EAC6D1DC4A1}" presName="Parent6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4D648-D8EC-4B21-8389-0FD4816C5D8B}" type="pres">
      <dgm:prSet presAssocID="{11174B5B-CEDB-4B32-B624-196AB15C5271}" presName="Accent5" presStyleCnt="0"/>
      <dgm:spPr/>
    </dgm:pt>
    <dgm:pt modelId="{E18CFA09-9F8F-4878-89BF-AD6DF1DA7B75}" type="pres">
      <dgm:prSet presAssocID="{11174B5B-CEDB-4B32-B624-196AB15C5271}" presName="Accent" presStyleLbl="node1" presStyleIdx="1" presStyleCnt="6"/>
      <dgm:spPr/>
    </dgm:pt>
    <dgm:pt modelId="{65560315-138D-493D-98C6-C3CD30BF490A}" type="pres">
      <dgm:prSet presAssocID="{11174B5B-CEDB-4B32-B624-196AB15C5271}" presName="ParentBackground5" presStyleCnt="0"/>
      <dgm:spPr/>
    </dgm:pt>
    <dgm:pt modelId="{3737FFAB-1D22-4E51-9A8A-0D48A4A9206B}" type="pres">
      <dgm:prSet presAssocID="{11174B5B-CEDB-4B32-B624-196AB15C5271}" presName="ParentBackground" presStyleLbl="fgAcc1" presStyleIdx="1" presStyleCnt="6"/>
      <dgm:spPr/>
      <dgm:t>
        <a:bodyPr/>
        <a:lstStyle/>
        <a:p>
          <a:endParaRPr lang="en-US"/>
        </a:p>
      </dgm:t>
    </dgm:pt>
    <dgm:pt modelId="{5376ED46-4BEF-45F5-A479-7F631B641E1F}" type="pres">
      <dgm:prSet presAssocID="{11174B5B-CEDB-4B32-B624-196AB15C5271}" presName="Parent5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28A59D-4182-4D59-B752-39D9557A256A}" type="pres">
      <dgm:prSet presAssocID="{4651336B-1A14-4F75-8111-7ABA6DE7AFAA}" presName="Accent4" presStyleCnt="0"/>
      <dgm:spPr/>
    </dgm:pt>
    <dgm:pt modelId="{5B2F4087-4E48-4609-B73D-F50378B02BCB}" type="pres">
      <dgm:prSet presAssocID="{4651336B-1A14-4F75-8111-7ABA6DE7AFAA}" presName="Accent" presStyleLbl="node1" presStyleIdx="2" presStyleCnt="6"/>
      <dgm:spPr/>
    </dgm:pt>
    <dgm:pt modelId="{C21AD489-1978-40BC-8428-673A1FC8D3E8}" type="pres">
      <dgm:prSet presAssocID="{4651336B-1A14-4F75-8111-7ABA6DE7AFAA}" presName="ParentBackground4" presStyleCnt="0"/>
      <dgm:spPr/>
    </dgm:pt>
    <dgm:pt modelId="{0A6953CC-18CA-4E2B-A141-E2DFEF8BEE02}" type="pres">
      <dgm:prSet presAssocID="{4651336B-1A14-4F75-8111-7ABA6DE7AFAA}" presName="ParentBackground" presStyleLbl="fgAcc1" presStyleIdx="2" presStyleCnt="6"/>
      <dgm:spPr/>
      <dgm:t>
        <a:bodyPr/>
        <a:lstStyle/>
        <a:p>
          <a:endParaRPr lang="en-US"/>
        </a:p>
      </dgm:t>
    </dgm:pt>
    <dgm:pt modelId="{502C45B5-FCF9-452A-A3DE-D41C75E7E071}" type="pres">
      <dgm:prSet presAssocID="{4651336B-1A14-4F75-8111-7ABA6DE7AFAA}" presName="Child4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BD1F7B-92DC-40F5-BAD1-6B04E47FC234}" type="pres">
      <dgm:prSet presAssocID="{4651336B-1A14-4F75-8111-7ABA6DE7AFAA}" presName="Parent4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8F021-7A85-4E06-9ED6-640D8C9B048A}" type="pres">
      <dgm:prSet presAssocID="{69B71EBD-0FC4-4908-AC5E-3BE77049A4B1}" presName="Accent3" presStyleCnt="0"/>
      <dgm:spPr/>
    </dgm:pt>
    <dgm:pt modelId="{274C7B5F-BCF5-406E-BDCD-411CCA1425F9}" type="pres">
      <dgm:prSet presAssocID="{69B71EBD-0FC4-4908-AC5E-3BE77049A4B1}" presName="Accent" presStyleLbl="node1" presStyleIdx="3" presStyleCnt="6"/>
      <dgm:spPr/>
    </dgm:pt>
    <dgm:pt modelId="{F523ABCF-3102-4E87-8F28-76F2CADD0429}" type="pres">
      <dgm:prSet presAssocID="{69B71EBD-0FC4-4908-AC5E-3BE77049A4B1}" presName="ParentBackground3" presStyleCnt="0"/>
      <dgm:spPr/>
    </dgm:pt>
    <dgm:pt modelId="{0001E7C2-4F05-4B21-8AFD-599E31F602D7}" type="pres">
      <dgm:prSet presAssocID="{69B71EBD-0FC4-4908-AC5E-3BE77049A4B1}" presName="ParentBackground" presStyleLbl="fgAcc1" presStyleIdx="3" presStyleCnt="6"/>
      <dgm:spPr/>
      <dgm:t>
        <a:bodyPr/>
        <a:lstStyle/>
        <a:p>
          <a:endParaRPr lang="en-US"/>
        </a:p>
      </dgm:t>
    </dgm:pt>
    <dgm:pt modelId="{F8C484B6-4B4E-4E1A-AC46-83B68FED3329}" type="pres">
      <dgm:prSet presAssocID="{69B71EBD-0FC4-4908-AC5E-3BE77049A4B1}" presName="Child3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BA133C-2D70-4B02-9A3B-B6C8C4D845A2}" type="pres">
      <dgm:prSet presAssocID="{69B71EBD-0FC4-4908-AC5E-3BE77049A4B1}" presName="Parent3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A51B9-B727-48AD-A342-66C9E59FE3B9}" type="pres">
      <dgm:prSet presAssocID="{13096D80-4AFF-4418-AA82-C03719B1AB57}" presName="Accent2" presStyleCnt="0"/>
      <dgm:spPr/>
    </dgm:pt>
    <dgm:pt modelId="{82BC3443-2F92-4B97-831F-114075CC69FA}" type="pres">
      <dgm:prSet presAssocID="{13096D80-4AFF-4418-AA82-C03719B1AB57}" presName="Accent" presStyleLbl="node1" presStyleIdx="4" presStyleCnt="6"/>
      <dgm:spPr/>
    </dgm:pt>
    <dgm:pt modelId="{26CA2A3F-7A3F-4F4A-842D-F2EC8568D4CE}" type="pres">
      <dgm:prSet presAssocID="{13096D80-4AFF-4418-AA82-C03719B1AB57}" presName="ParentBackground2" presStyleCnt="0"/>
      <dgm:spPr/>
    </dgm:pt>
    <dgm:pt modelId="{84AA2ACA-5563-4F27-94E1-CF6708FC3C2C}" type="pres">
      <dgm:prSet presAssocID="{13096D80-4AFF-4418-AA82-C03719B1AB57}" presName="ParentBackground" presStyleLbl="fgAcc1" presStyleIdx="4" presStyleCnt="6"/>
      <dgm:spPr/>
      <dgm:t>
        <a:bodyPr/>
        <a:lstStyle/>
        <a:p>
          <a:endParaRPr lang="en-US"/>
        </a:p>
      </dgm:t>
    </dgm:pt>
    <dgm:pt modelId="{2F9F69E6-B80B-429D-A5A7-EC614D680C69}" type="pres">
      <dgm:prSet presAssocID="{13096D80-4AFF-4418-AA82-C03719B1AB57}" presName="Child2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46F219-8C51-43FA-8778-13A871B64C90}" type="pres">
      <dgm:prSet presAssocID="{13096D80-4AFF-4418-AA82-C03719B1AB57}" presName="Parent2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9D231-FEF8-4D57-9FD7-690CCC0F947B}" type="pres">
      <dgm:prSet presAssocID="{BF5973CA-FF72-4722-933A-9634CAA216A6}" presName="Accent1" presStyleCnt="0"/>
      <dgm:spPr/>
    </dgm:pt>
    <dgm:pt modelId="{36BADF06-5337-43C4-BA88-24E1BA1FF16B}" type="pres">
      <dgm:prSet presAssocID="{BF5973CA-FF72-4722-933A-9634CAA216A6}" presName="Accent" presStyleLbl="node1" presStyleIdx="5" presStyleCnt="6"/>
      <dgm:spPr/>
    </dgm:pt>
    <dgm:pt modelId="{6068B315-DCCD-44EE-80C6-45FE54E6353F}" type="pres">
      <dgm:prSet presAssocID="{BF5973CA-FF72-4722-933A-9634CAA216A6}" presName="ParentBackground1" presStyleCnt="0"/>
      <dgm:spPr/>
    </dgm:pt>
    <dgm:pt modelId="{FAD76DE2-F284-482F-A915-DB7ED0DC00C0}" type="pres">
      <dgm:prSet presAssocID="{BF5973CA-FF72-4722-933A-9634CAA216A6}" presName="ParentBackground" presStyleLbl="fgAcc1" presStyleIdx="5" presStyleCnt="6"/>
      <dgm:spPr/>
      <dgm:t>
        <a:bodyPr/>
        <a:lstStyle/>
        <a:p>
          <a:endParaRPr lang="en-US"/>
        </a:p>
      </dgm:t>
    </dgm:pt>
    <dgm:pt modelId="{F131376C-E6CA-4448-805B-70DA7F06FB5F}" type="pres">
      <dgm:prSet presAssocID="{BF5973CA-FF72-4722-933A-9634CAA216A6}" presName="Child1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755C4-27F5-4511-BF09-D3D47500DC5D}" type="pres">
      <dgm:prSet presAssocID="{BF5973CA-FF72-4722-933A-9634CAA216A6}" presName="Parent1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369EDD-EA7D-49A9-9336-34B9F25098E9}" type="presOf" srcId="{BF5973CA-FF72-4722-933A-9634CAA216A6}" destId="{FAD76DE2-F284-482F-A915-DB7ED0DC00C0}" srcOrd="0" destOrd="0" presId="urn:microsoft.com/office/officeart/2011/layout/CircleProcess"/>
    <dgm:cxn modelId="{EA3E42BC-C9C8-4B77-8798-DB4007ECC93B}" type="presOf" srcId="{1B40E7BB-4930-4352-97EE-759C86D55FA5}" destId="{2F9F69E6-B80B-429D-A5A7-EC614D680C69}" srcOrd="0" destOrd="1" presId="urn:microsoft.com/office/officeart/2011/layout/CircleProcess"/>
    <dgm:cxn modelId="{B4A3C2B4-0C1F-48E7-9F35-12B81045602F}" type="presOf" srcId="{11174B5B-CEDB-4B32-B624-196AB15C5271}" destId="{5376ED46-4BEF-45F5-A479-7F631B641E1F}" srcOrd="1" destOrd="0" presId="urn:microsoft.com/office/officeart/2011/layout/CircleProcess"/>
    <dgm:cxn modelId="{6C3CBF39-FF7B-4E05-9F19-0C91A9A08E72}" type="presOf" srcId="{69B71EBD-0FC4-4908-AC5E-3BE77049A4B1}" destId="{0001E7C2-4F05-4B21-8AFD-599E31F602D7}" srcOrd="0" destOrd="0" presId="urn:microsoft.com/office/officeart/2011/layout/CircleProcess"/>
    <dgm:cxn modelId="{CF5A968F-5582-420B-A0C0-CEF8983A414F}" srcId="{69B71EBD-0FC4-4908-AC5E-3BE77049A4B1}" destId="{D33A6B6B-1372-49AD-B655-2B4731BB21F9}" srcOrd="0" destOrd="0" parTransId="{4A79E331-28FB-4FCD-B245-D4EC1F0BA22B}" sibTransId="{E5714557-9BDB-48F6-AC86-AF96970DB221}"/>
    <dgm:cxn modelId="{81F06AC0-4ABD-4156-8AE4-9D21C78FD07A}" srcId="{4651336B-1A14-4F75-8111-7ABA6DE7AFAA}" destId="{A1BFD945-055F-4D9B-90F7-43FAEAEB41E9}" srcOrd="1" destOrd="0" parTransId="{E340B8BE-78B0-4763-ADCC-5B90A9C8B107}" sibTransId="{05B21F62-5660-4642-A6B4-B68C447F38E9}"/>
    <dgm:cxn modelId="{DE689FCC-6806-4C10-97EF-CFD806EF200E}" srcId="{4651336B-1A14-4F75-8111-7ABA6DE7AFAA}" destId="{FF44AEA7-2966-49C9-92C9-CA657B32D504}" srcOrd="0" destOrd="0" parTransId="{F0A9A1FC-AC92-415E-9087-0097C32B9382}" sibTransId="{51F7C30C-FB28-4D49-92A2-0DF88EFE121E}"/>
    <dgm:cxn modelId="{9684E670-D079-49F4-8A54-23043BBD8796}" type="presOf" srcId="{69B71EBD-0FC4-4908-AC5E-3BE77049A4B1}" destId="{48BA133C-2D70-4B02-9A3B-B6C8C4D845A2}" srcOrd="1" destOrd="0" presId="urn:microsoft.com/office/officeart/2011/layout/CircleProcess"/>
    <dgm:cxn modelId="{04560FC6-6287-4261-9D67-F90D0B2B5909}" type="presOf" srcId="{13096D80-4AFF-4418-AA82-C03719B1AB57}" destId="{0246F219-8C51-43FA-8778-13A871B64C90}" srcOrd="1" destOrd="0" presId="urn:microsoft.com/office/officeart/2011/layout/CircleProcess"/>
    <dgm:cxn modelId="{ED37793D-2FE2-493C-9ADD-54759743CFC0}" type="presOf" srcId="{13096D80-4AFF-4418-AA82-C03719B1AB57}" destId="{84AA2ACA-5563-4F27-94E1-CF6708FC3C2C}" srcOrd="0" destOrd="0" presId="urn:microsoft.com/office/officeart/2011/layout/CircleProcess"/>
    <dgm:cxn modelId="{F57B0985-6070-406E-B7B3-85680BB6597B}" type="presOf" srcId="{BF5973CA-FF72-4722-933A-9634CAA216A6}" destId="{660755C4-27F5-4511-BF09-D3D47500DC5D}" srcOrd="1" destOrd="0" presId="urn:microsoft.com/office/officeart/2011/layout/CircleProcess"/>
    <dgm:cxn modelId="{4F0CAE4B-73FB-4D09-9130-5884C6BD9E1D}" type="presOf" srcId="{FF44AEA7-2966-49C9-92C9-CA657B32D504}" destId="{502C45B5-FCF9-452A-A3DE-D41C75E7E071}" srcOrd="0" destOrd="0" presId="urn:microsoft.com/office/officeart/2011/layout/CircleProcess"/>
    <dgm:cxn modelId="{FEC7CAC9-8277-43CC-8333-8FD119D16473}" type="presOf" srcId="{90635A34-D487-41BB-ABA5-A0B93EE659F2}" destId="{F131376C-E6CA-4448-805B-70DA7F06FB5F}" srcOrd="0" destOrd="1" presId="urn:microsoft.com/office/officeart/2011/layout/CircleProcess"/>
    <dgm:cxn modelId="{1C22CFE1-E4C7-4093-B3E6-C104F5C04174}" type="presOf" srcId="{4651336B-1A14-4F75-8111-7ABA6DE7AFAA}" destId="{44BD1F7B-92DC-40F5-BAD1-6B04E47FC234}" srcOrd="1" destOrd="0" presId="urn:microsoft.com/office/officeart/2011/layout/CircleProcess"/>
    <dgm:cxn modelId="{15456904-3D63-4F41-B5AB-F8BC7F52F01F}" srcId="{40F4354F-A121-4CEB-8951-A88E2E235228}" destId="{13096D80-4AFF-4418-AA82-C03719B1AB57}" srcOrd="1" destOrd="0" parTransId="{1DA9472A-99CF-41A2-975B-6AB2D697E0BB}" sibTransId="{05B65A21-26FC-454A-8ECA-A8FD94ECFE90}"/>
    <dgm:cxn modelId="{C2A8666A-3B86-4AD8-BFA0-6C8B845EF9DA}" type="presOf" srcId="{781596E5-A499-4BE4-A7C2-061910AE0009}" destId="{F131376C-E6CA-4448-805B-70DA7F06FB5F}" srcOrd="0" destOrd="0" presId="urn:microsoft.com/office/officeart/2011/layout/CircleProcess"/>
    <dgm:cxn modelId="{127E8548-AEA9-4FD6-A81F-CFB4D5A3FFF7}" type="presOf" srcId="{4651336B-1A14-4F75-8111-7ABA6DE7AFAA}" destId="{0A6953CC-18CA-4E2B-A141-E2DFEF8BEE02}" srcOrd="0" destOrd="0" presId="urn:microsoft.com/office/officeart/2011/layout/CircleProcess"/>
    <dgm:cxn modelId="{1B6C328E-8764-4519-96FA-136AFCBB95BD}" srcId="{40F4354F-A121-4CEB-8951-A88E2E235228}" destId="{E358DB01-2E53-4C4F-A7C1-3EAC6D1DC4A1}" srcOrd="5" destOrd="0" parTransId="{D1A4059D-39C9-4B95-AA1A-001F238FB03E}" sibTransId="{256F6FC5-D305-4C53-980C-5B6B49F34F9A}"/>
    <dgm:cxn modelId="{34BF68A3-BBA9-4A41-95CB-CAD24E02E60B}" type="presOf" srcId="{9AE2ED0B-B925-4274-BAD8-DC8252833ED0}" destId="{2F9F69E6-B80B-429D-A5A7-EC614D680C69}" srcOrd="0" destOrd="0" presId="urn:microsoft.com/office/officeart/2011/layout/CircleProcess"/>
    <dgm:cxn modelId="{64D6879C-623C-4946-B176-84A57E7BA37F}" type="presOf" srcId="{E358DB01-2E53-4C4F-A7C1-3EAC6D1DC4A1}" destId="{CAF8CC63-59A8-4E6F-AF49-73335D486409}" srcOrd="0" destOrd="0" presId="urn:microsoft.com/office/officeart/2011/layout/CircleProcess"/>
    <dgm:cxn modelId="{D71C522A-BA1C-4126-BA73-2222D98C3E63}" srcId="{13096D80-4AFF-4418-AA82-C03719B1AB57}" destId="{1B40E7BB-4930-4352-97EE-759C86D55FA5}" srcOrd="1" destOrd="0" parTransId="{5554D7A6-C5BF-4EC0-89C0-198AE9660693}" sibTransId="{E4139C30-0567-489C-96CF-B319FE1FF0D7}"/>
    <dgm:cxn modelId="{5CD5F6B7-4690-4328-AE7E-3DF99E816C8C}" srcId="{40F4354F-A121-4CEB-8951-A88E2E235228}" destId="{4651336B-1A14-4F75-8111-7ABA6DE7AFAA}" srcOrd="3" destOrd="0" parTransId="{3A831175-CB57-4860-9209-97D572559EE9}" sibTransId="{A0E98268-EF3B-4722-AC05-B51D27AB435A}"/>
    <dgm:cxn modelId="{2390087F-7D69-44D8-BEB8-53F534A7ED0A}" srcId="{40F4354F-A121-4CEB-8951-A88E2E235228}" destId="{69B71EBD-0FC4-4908-AC5E-3BE77049A4B1}" srcOrd="2" destOrd="0" parTransId="{0905F6C0-949B-4E9D-8564-30C3C6131160}" sibTransId="{E11E0299-9EE2-4AA1-BE3A-571F0EA97D88}"/>
    <dgm:cxn modelId="{FBE454BA-D8C3-4794-8CC8-F80DD8BDE14D}" type="presOf" srcId="{A2B84D90-D37C-45A7-8187-EF12E66661FE}" destId="{F131376C-E6CA-4448-805B-70DA7F06FB5F}" srcOrd="0" destOrd="2" presId="urn:microsoft.com/office/officeart/2011/layout/CircleProcess"/>
    <dgm:cxn modelId="{3E2FF442-3F52-4A52-B85B-1140288565BD}" type="presOf" srcId="{A1BFD945-055F-4D9B-90F7-43FAEAEB41E9}" destId="{502C45B5-FCF9-452A-A3DE-D41C75E7E071}" srcOrd="0" destOrd="1" presId="urn:microsoft.com/office/officeart/2011/layout/CircleProcess"/>
    <dgm:cxn modelId="{991709E6-71C3-497A-A701-90F8D7DB861B}" srcId="{40F4354F-A121-4CEB-8951-A88E2E235228}" destId="{11174B5B-CEDB-4B32-B624-196AB15C5271}" srcOrd="4" destOrd="0" parTransId="{8B47A39D-6379-41AD-996F-B7355EC8B159}" sibTransId="{72C26722-A6B6-4CBD-BB31-20380E969B68}"/>
    <dgm:cxn modelId="{4564091E-151B-4E34-BD5B-BBD458D8B337}" srcId="{BF5973CA-FF72-4722-933A-9634CAA216A6}" destId="{781596E5-A499-4BE4-A7C2-061910AE0009}" srcOrd="0" destOrd="0" parTransId="{766E743B-9D3C-4689-B80E-4F4A6731D52F}" sibTransId="{C46A1C32-08C5-4524-A388-6E80A6B92E47}"/>
    <dgm:cxn modelId="{39925217-AE92-4176-AC49-5D157FF9BFEE}" type="presOf" srcId="{11174B5B-CEDB-4B32-B624-196AB15C5271}" destId="{3737FFAB-1D22-4E51-9A8A-0D48A4A9206B}" srcOrd="0" destOrd="0" presId="urn:microsoft.com/office/officeart/2011/layout/CircleProcess"/>
    <dgm:cxn modelId="{33DB4E55-123E-42C5-86A1-AE3988DB3B5B}" type="presOf" srcId="{D33A6B6B-1372-49AD-B655-2B4731BB21F9}" destId="{F8C484B6-4B4E-4E1A-AC46-83B68FED3329}" srcOrd="0" destOrd="0" presId="urn:microsoft.com/office/officeart/2011/layout/CircleProcess"/>
    <dgm:cxn modelId="{2FFD6E96-7278-462A-8AF6-5F18ACD294BB}" srcId="{13096D80-4AFF-4418-AA82-C03719B1AB57}" destId="{9AE2ED0B-B925-4274-BAD8-DC8252833ED0}" srcOrd="0" destOrd="0" parTransId="{85947870-91D6-4F19-989E-D081FC2B2E11}" sibTransId="{A65CE297-85C0-4B06-B024-4431F6D30158}"/>
    <dgm:cxn modelId="{2E49FF2B-D313-4A21-8EE6-7A1C409AD6FA}" type="presOf" srcId="{40F4354F-A121-4CEB-8951-A88E2E235228}" destId="{9BFE68B0-6428-425F-988A-3EACADA280F8}" srcOrd="0" destOrd="0" presId="urn:microsoft.com/office/officeart/2011/layout/CircleProcess"/>
    <dgm:cxn modelId="{054F24F7-E68D-4758-9E7C-78E7B0F7B999}" type="presOf" srcId="{E358DB01-2E53-4C4F-A7C1-3EAC6D1DC4A1}" destId="{9A8A04B6-98A0-4355-968C-7B6A7FC257C6}" srcOrd="1" destOrd="0" presId="urn:microsoft.com/office/officeart/2011/layout/CircleProcess"/>
    <dgm:cxn modelId="{1BCA950F-B684-4DAC-A1A5-EB3C62209424}" srcId="{BF5973CA-FF72-4722-933A-9634CAA216A6}" destId="{90635A34-D487-41BB-ABA5-A0B93EE659F2}" srcOrd="1" destOrd="0" parTransId="{36C11A01-7744-4AB3-BF43-CF1116860727}" sibTransId="{C573666F-C5E5-485C-B9CD-E35B64EFFFC4}"/>
    <dgm:cxn modelId="{E86A3EB7-E861-4E70-911A-1DA4D58A1555}" srcId="{BF5973CA-FF72-4722-933A-9634CAA216A6}" destId="{A2B84D90-D37C-45A7-8187-EF12E66661FE}" srcOrd="2" destOrd="0" parTransId="{6A5DC8B8-FC4B-4E26-BF7F-15B00D8EE392}" sibTransId="{DE434195-A411-474D-8AC2-8270801EBE50}"/>
    <dgm:cxn modelId="{D2082153-8174-48B1-B15C-E21FF8AF1DA5}" srcId="{40F4354F-A121-4CEB-8951-A88E2E235228}" destId="{BF5973CA-FF72-4722-933A-9634CAA216A6}" srcOrd="0" destOrd="0" parTransId="{CED7C78E-3E77-4523-A7DB-61279BF8DAC4}" sibTransId="{5FCAC5BC-FC53-4DBA-B712-B76DA46A0B90}"/>
    <dgm:cxn modelId="{C12F74AD-0F04-4580-9284-59D55CABAF05}" type="presParOf" srcId="{9BFE68B0-6428-425F-988A-3EACADA280F8}" destId="{D2F53224-0926-43FB-AF58-FA6411B203F7}" srcOrd="0" destOrd="0" presId="urn:microsoft.com/office/officeart/2011/layout/CircleProcess"/>
    <dgm:cxn modelId="{9885C592-AB45-4E52-B2FA-20E2E652D711}" type="presParOf" srcId="{D2F53224-0926-43FB-AF58-FA6411B203F7}" destId="{35B0F2F3-6DFF-4D95-B72A-01031CEA6DC3}" srcOrd="0" destOrd="0" presId="urn:microsoft.com/office/officeart/2011/layout/CircleProcess"/>
    <dgm:cxn modelId="{CFC421BA-7A11-4C8C-9CFA-9F0976E2C103}" type="presParOf" srcId="{9BFE68B0-6428-425F-988A-3EACADA280F8}" destId="{6DFF53DB-5E36-481F-B7BB-F249784128D8}" srcOrd="1" destOrd="0" presId="urn:microsoft.com/office/officeart/2011/layout/CircleProcess"/>
    <dgm:cxn modelId="{5FD92099-0C15-4839-AA65-F29CFC3B73DB}" type="presParOf" srcId="{6DFF53DB-5E36-481F-B7BB-F249784128D8}" destId="{CAF8CC63-59A8-4E6F-AF49-73335D486409}" srcOrd="0" destOrd="0" presId="urn:microsoft.com/office/officeart/2011/layout/CircleProcess"/>
    <dgm:cxn modelId="{17679D39-E940-4F62-9BB1-F53988674BB5}" type="presParOf" srcId="{9BFE68B0-6428-425F-988A-3EACADA280F8}" destId="{9A8A04B6-98A0-4355-968C-7B6A7FC257C6}" srcOrd="2" destOrd="0" presId="urn:microsoft.com/office/officeart/2011/layout/CircleProcess"/>
    <dgm:cxn modelId="{79D82159-D83C-4BC4-BB6B-E813A2CC198E}" type="presParOf" srcId="{9BFE68B0-6428-425F-988A-3EACADA280F8}" destId="{1C64D648-D8EC-4B21-8389-0FD4816C5D8B}" srcOrd="3" destOrd="0" presId="urn:microsoft.com/office/officeart/2011/layout/CircleProcess"/>
    <dgm:cxn modelId="{CAE5D6B8-0F59-4E32-A659-60C26A402EA6}" type="presParOf" srcId="{1C64D648-D8EC-4B21-8389-0FD4816C5D8B}" destId="{E18CFA09-9F8F-4878-89BF-AD6DF1DA7B75}" srcOrd="0" destOrd="0" presId="urn:microsoft.com/office/officeart/2011/layout/CircleProcess"/>
    <dgm:cxn modelId="{48D9AA91-E00F-4CEE-BB8E-3CBCB83F638D}" type="presParOf" srcId="{9BFE68B0-6428-425F-988A-3EACADA280F8}" destId="{65560315-138D-493D-98C6-C3CD30BF490A}" srcOrd="4" destOrd="0" presId="urn:microsoft.com/office/officeart/2011/layout/CircleProcess"/>
    <dgm:cxn modelId="{7BA696E5-1871-4579-973D-939092EB42B7}" type="presParOf" srcId="{65560315-138D-493D-98C6-C3CD30BF490A}" destId="{3737FFAB-1D22-4E51-9A8A-0D48A4A9206B}" srcOrd="0" destOrd="0" presId="urn:microsoft.com/office/officeart/2011/layout/CircleProcess"/>
    <dgm:cxn modelId="{9D7FB63D-F14E-4A08-8ABA-6B8CAB6AE89F}" type="presParOf" srcId="{9BFE68B0-6428-425F-988A-3EACADA280F8}" destId="{5376ED46-4BEF-45F5-A479-7F631B641E1F}" srcOrd="5" destOrd="0" presId="urn:microsoft.com/office/officeart/2011/layout/CircleProcess"/>
    <dgm:cxn modelId="{4DD06918-B3DE-4BFC-A784-A1269B44D52B}" type="presParOf" srcId="{9BFE68B0-6428-425F-988A-3EACADA280F8}" destId="{F428A59D-4182-4D59-B752-39D9557A256A}" srcOrd="6" destOrd="0" presId="urn:microsoft.com/office/officeart/2011/layout/CircleProcess"/>
    <dgm:cxn modelId="{327AC1AE-6482-4C01-AA47-EB482F88B218}" type="presParOf" srcId="{F428A59D-4182-4D59-B752-39D9557A256A}" destId="{5B2F4087-4E48-4609-B73D-F50378B02BCB}" srcOrd="0" destOrd="0" presId="urn:microsoft.com/office/officeart/2011/layout/CircleProcess"/>
    <dgm:cxn modelId="{07E15CA3-D417-48D6-97D8-2AEE1E717BA7}" type="presParOf" srcId="{9BFE68B0-6428-425F-988A-3EACADA280F8}" destId="{C21AD489-1978-40BC-8428-673A1FC8D3E8}" srcOrd="7" destOrd="0" presId="urn:microsoft.com/office/officeart/2011/layout/CircleProcess"/>
    <dgm:cxn modelId="{5862995C-F3B7-4790-BD1E-A2A39BD788D3}" type="presParOf" srcId="{C21AD489-1978-40BC-8428-673A1FC8D3E8}" destId="{0A6953CC-18CA-4E2B-A141-E2DFEF8BEE02}" srcOrd="0" destOrd="0" presId="urn:microsoft.com/office/officeart/2011/layout/CircleProcess"/>
    <dgm:cxn modelId="{8C5B0F0A-1D9E-4953-8164-B3EFCB13E844}" type="presParOf" srcId="{9BFE68B0-6428-425F-988A-3EACADA280F8}" destId="{502C45B5-FCF9-452A-A3DE-D41C75E7E071}" srcOrd="8" destOrd="0" presId="urn:microsoft.com/office/officeart/2011/layout/CircleProcess"/>
    <dgm:cxn modelId="{5E67E046-91E1-42AF-BAAA-31C15247E8F7}" type="presParOf" srcId="{9BFE68B0-6428-425F-988A-3EACADA280F8}" destId="{44BD1F7B-92DC-40F5-BAD1-6B04E47FC234}" srcOrd="9" destOrd="0" presId="urn:microsoft.com/office/officeart/2011/layout/CircleProcess"/>
    <dgm:cxn modelId="{7E81DEC2-0558-4EEB-98BD-00541075E80E}" type="presParOf" srcId="{9BFE68B0-6428-425F-988A-3EACADA280F8}" destId="{AF58F021-7A85-4E06-9ED6-640D8C9B048A}" srcOrd="10" destOrd="0" presId="urn:microsoft.com/office/officeart/2011/layout/CircleProcess"/>
    <dgm:cxn modelId="{77242AE2-8155-414A-B595-9841CC6A7E43}" type="presParOf" srcId="{AF58F021-7A85-4E06-9ED6-640D8C9B048A}" destId="{274C7B5F-BCF5-406E-BDCD-411CCA1425F9}" srcOrd="0" destOrd="0" presId="urn:microsoft.com/office/officeart/2011/layout/CircleProcess"/>
    <dgm:cxn modelId="{7DC5AD41-47A1-49D8-A3C4-A63A1C9177AA}" type="presParOf" srcId="{9BFE68B0-6428-425F-988A-3EACADA280F8}" destId="{F523ABCF-3102-4E87-8F28-76F2CADD0429}" srcOrd="11" destOrd="0" presId="urn:microsoft.com/office/officeart/2011/layout/CircleProcess"/>
    <dgm:cxn modelId="{D217C1D8-E2F0-42CC-B445-2F2492125F05}" type="presParOf" srcId="{F523ABCF-3102-4E87-8F28-76F2CADD0429}" destId="{0001E7C2-4F05-4B21-8AFD-599E31F602D7}" srcOrd="0" destOrd="0" presId="urn:microsoft.com/office/officeart/2011/layout/CircleProcess"/>
    <dgm:cxn modelId="{95E7835D-8881-4485-8013-3408D1768291}" type="presParOf" srcId="{9BFE68B0-6428-425F-988A-3EACADA280F8}" destId="{F8C484B6-4B4E-4E1A-AC46-83B68FED3329}" srcOrd="12" destOrd="0" presId="urn:microsoft.com/office/officeart/2011/layout/CircleProcess"/>
    <dgm:cxn modelId="{45EF8FD5-F3BE-4D3A-B1E1-0675345BD7E5}" type="presParOf" srcId="{9BFE68B0-6428-425F-988A-3EACADA280F8}" destId="{48BA133C-2D70-4B02-9A3B-B6C8C4D845A2}" srcOrd="13" destOrd="0" presId="urn:microsoft.com/office/officeart/2011/layout/CircleProcess"/>
    <dgm:cxn modelId="{62D21572-96F5-4BDE-A91A-666E4320A0A8}" type="presParOf" srcId="{9BFE68B0-6428-425F-988A-3EACADA280F8}" destId="{CB6A51B9-B727-48AD-A342-66C9E59FE3B9}" srcOrd="14" destOrd="0" presId="urn:microsoft.com/office/officeart/2011/layout/CircleProcess"/>
    <dgm:cxn modelId="{CEEEEB84-1601-42A0-A004-BFA6FD6A3E44}" type="presParOf" srcId="{CB6A51B9-B727-48AD-A342-66C9E59FE3B9}" destId="{82BC3443-2F92-4B97-831F-114075CC69FA}" srcOrd="0" destOrd="0" presId="urn:microsoft.com/office/officeart/2011/layout/CircleProcess"/>
    <dgm:cxn modelId="{8ADDE97B-EABB-4C4A-9BC9-7DE0487EFAB0}" type="presParOf" srcId="{9BFE68B0-6428-425F-988A-3EACADA280F8}" destId="{26CA2A3F-7A3F-4F4A-842D-F2EC8568D4CE}" srcOrd="15" destOrd="0" presId="urn:microsoft.com/office/officeart/2011/layout/CircleProcess"/>
    <dgm:cxn modelId="{50A9C1F3-681F-4C81-ABB1-1CC1901F7231}" type="presParOf" srcId="{26CA2A3F-7A3F-4F4A-842D-F2EC8568D4CE}" destId="{84AA2ACA-5563-4F27-94E1-CF6708FC3C2C}" srcOrd="0" destOrd="0" presId="urn:microsoft.com/office/officeart/2011/layout/CircleProcess"/>
    <dgm:cxn modelId="{6F20E9C1-5B69-4721-9868-7FB3B0A379A8}" type="presParOf" srcId="{9BFE68B0-6428-425F-988A-3EACADA280F8}" destId="{2F9F69E6-B80B-429D-A5A7-EC614D680C69}" srcOrd="16" destOrd="0" presId="urn:microsoft.com/office/officeart/2011/layout/CircleProcess"/>
    <dgm:cxn modelId="{D88F4B64-70A4-45D9-A95A-402244F02D61}" type="presParOf" srcId="{9BFE68B0-6428-425F-988A-3EACADA280F8}" destId="{0246F219-8C51-43FA-8778-13A871B64C90}" srcOrd="17" destOrd="0" presId="urn:microsoft.com/office/officeart/2011/layout/CircleProcess"/>
    <dgm:cxn modelId="{BF98DC34-D0BD-43BE-B222-ADF12373D26E}" type="presParOf" srcId="{9BFE68B0-6428-425F-988A-3EACADA280F8}" destId="{7E19D231-FEF8-4D57-9FD7-690CCC0F947B}" srcOrd="18" destOrd="0" presId="urn:microsoft.com/office/officeart/2011/layout/CircleProcess"/>
    <dgm:cxn modelId="{8C2F9E04-1281-413A-B3C8-264B0DE42BF8}" type="presParOf" srcId="{7E19D231-FEF8-4D57-9FD7-690CCC0F947B}" destId="{36BADF06-5337-43C4-BA88-24E1BA1FF16B}" srcOrd="0" destOrd="0" presId="urn:microsoft.com/office/officeart/2011/layout/CircleProcess"/>
    <dgm:cxn modelId="{86DBC721-F37E-48A3-9C5D-99DF18AB8CDB}" type="presParOf" srcId="{9BFE68B0-6428-425F-988A-3EACADA280F8}" destId="{6068B315-DCCD-44EE-80C6-45FE54E6353F}" srcOrd="19" destOrd="0" presId="urn:microsoft.com/office/officeart/2011/layout/CircleProcess"/>
    <dgm:cxn modelId="{AAD592D9-D3B5-458E-B33E-081638331EE9}" type="presParOf" srcId="{6068B315-DCCD-44EE-80C6-45FE54E6353F}" destId="{FAD76DE2-F284-482F-A915-DB7ED0DC00C0}" srcOrd="0" destOrd="0" presId="urn:microsoft.com/office/officeart/2011/layout/CircleProcess"/>
    <dgm:cxn modelId="{B4C95850-FE45-4EBB-8DC6-BD20CD12318C}" type="presParOf" srcId="{9BFE68B0-6428-425F-988A-3EACADA280F8}" destId="{F131376C-E6CA-4448-805B-70DA7F06FB5F}" srcOrd="20" destOrd="0" presId="urn:microsoft.com/office/officeart/2011/layout/CircleProcess"/>
    <dgm:cxn modelId="{DCCD1FD3-5FBA-49F7-88D5-DC93C1BC7DD3}" type="presParOf" srcId="{9BFE68B0-6428-425F-988A-3EACADA280F8}" destId="{660755C4-27F5-4511-BF09-D3D47500DC5D}" srcOrd="2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A567D7-46EC-4DBF-A71D-8C2A74EB9E6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836510-C8B8-4338-983E-DB2EF4AB208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C9340B2E-7B71-4BE2-B25B-7000F0E16198}" type="parTrans" cxnId="{75859EDE-7CB4-4EC0-A03C-D6485D908A79}">
      <dgm:prSet/>
      <dgm:spPr/>
      <dgm:t>
        <a:bodyPr/>
        <a:lstStyle/>
        <a:p>
          <a:endParaRPr lang="en-US"/>
        </a:p>
      </dgm:t>
    </dgm:pt>
    <dgm:pt modelId="{80EA1710-6EC2-438F-89FB-1B5119DF7790}" type="sibTrans" cxnId="{75859EDE-7CB4-4EC0-A03C-D6485D908A79}">
      <dgm:prSet/>
      <dgm:spPr/>
      <dgm:t>
        <a:bodyPr/>
        <a:lstStyle/>
        <a:p>
          <a:endParaRPr lang="en-US"/>
        </a:p>
      </dgm:t>
    </dgm:pt>
    <dgm:pt modelId="{A657735A-8611-459C-92D7-79EF3612446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In this model, we also did feature selection using RFE. RFE is a feature selection algorithm that recursively removes features, builds a model using the remaining attributes and calculates model accuracy. RFE can work out the combination of attributes that contribute to the prediction on the target variable</a:t>
          </a:r>
        </a:p>
      </dgm:t>
    </dgm:pt>
    <dgm:pt modelId="{AEE331B3-81EA-4BA4-884F-8F3EB7C2BA29}" type="parTrans" cxnId="{3F1166FB-96F5-4CDF-9540-16AAD7904A5C}">
      <dgm:prSet/>
      <dgm:spPr/>
      <dgm:t>
        <a:bodyPr/>
        <a:lstStyle/>
        <a:p>
          <a:endParaRPr lang="en-US"/>
        </a:p>
      </dgm:t>
    </dgm:pt>
    <dgm:pt modelId="{5C430BB8-CAF9-45CC-B4A1-8DAC33DA8D2B}" type="sibTrans" cxnId="{3F1166FB-96F5-4CDF-9540-16AAD7904A5C}">
      <dgm:prSet/>
      <dgm:spPr/>
      <dgm:t>
        <a:bodyPr/>
        <a:lstStyle/>
        <a:p>
          <a:endParaRPr lang="en-US"/>
        </a:p>
      </dgm:t>
    </dgm:pt>
    <dgm:pt modelId="{DAD6A137-3959-49E7-B236-9E9A4D582D83}">
      <dgm:prSet phldrT="[Text]"/>
      <dgm:spPr/>
      <dgm:t>
        <a:bodyPr/>
        <a:lstStyle/>
        <a:p>
          <a:r>
            <a:rPr lang="en-US" dirty="0"/>
            <a:t>Random Forests</a:t>
          </a:r>
        </a:p>
      </dgm:t>
    </dgm:pt>
    <dgm:pt modelId="{04440090-9507-4665-A893-7C4F7D847AFE}" type="parTrans" cxnId="{872A0001-BBBB-4161-B937-3EC2E318D7C1}">
      <dgm:prSet/>
      <dgm:spPr/>
      <dgm:t>
        <a:bodyPr/>
        <a:lstStyle/>
        <a:p>
          <a:endParaRPr lang="en-US"/>
        </a:p>
      </dgm:t>
    </dgm:pt>
    <dgm:pt modelId="{8A9C70CE-4F49-4D86-80CF-557B33CFFFAC}" type="sibTrans" cxnId="{872A0001-BBBB-4161-B937-3EC2E318D7C1}">
      <dgm:prSet/>
      <dgm:spPr/>
      <dgm:t>
        <a:bodyPr/>
        <a:lstStyle/>
        <a:p>
          <a:endParaRPr lang="en-US"/>
        </a:p>
      </dgm:t>
    </dgm:pt>
    <dgm:pt modelId="{236FC1AA-8609-4731-9C8B-5779F0CCBCC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Random forests are a decision tree algorithm. They have some advantages over the basic decision tree algorithms such as being able to handle outliers and missing values, not assuming a specific underlying distribution about the data, and doing some sort of feature extraction of its own. </a:t>
          </a:r>
        </a:p>
      </dgm:t>
    </dgm:pt>
    <dgm:pt modelId="{1875099B-6FD4-4D33-B7EE-B9D069DDC6DA}" type="parTrans" cxnId="{6FF2A999-7EFF-4A35-8802-F92CA5621A01}">
      <dgm:prSet/>
      <dgm:spPr/>
      <dgm:t>
        <a:bodyPr/>
        <a:lstStyle/>
        <a:p>
          <a:endParaRPr lang="en-US"/>
        </a:p>
      </dgm:t>
    </dgm:pt>
    <dgm:pt modelId="{2F0B61CF-1062-4232-BEC4-2030B7B03589}" type="sibTrans" cxnId="{6FF2A999-7EFF-4A35-8802-F92CA5621A01}">
      <dgm:prSet/>
      <dgm:spPr/>
      <dgm:t>
        <a:bodyPr/>
        <a:lstStyle/>
        <a:p>
          <a:endParaRPr lang="en-US"/>
        </a:p>
      </dgm:t>
    </dgm:pt>
    <dgm:pt modelId="{2337E513-A6E2-47D7-831D-6F22FDF563A7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SVM</a:t>
          </a:r>
        </a:p>
      </dgm:t>
    </dgm:pt>
    <dgm:pt modelId="{AAA18411-E24B-4F75-BC21-B7179174D246}" type="parTrans" cxnId="{5A4B830E-1942-45E3-9E47-8B5DA7925EE0}">
      <dgm:prSet/>
      <dgm:spPr/>
      <dgm:t>
        <a:bodyPr/>
        <a:lstStyle/>
        <a:p>
          <a:endParaRPr lang="en-US"/>
        </a:p>
      </dgm:t>
    </dgm:pt>
    <dgm:pt modelId="{06565A80-6B27-4A56-BEFB-005702AE95DF}" type="sibTrans" cxnId="{5A4B830E-1942-45E3-9E47-8B5DA7925EE0}">
      <dgm:prSet/>
      <dgm:spPr/>
      <dgm:t>
        <a:bodyPr/>
        <a:lstStyle/>
        <a:p>
          <a:endParaRPr lang="en-US"/>
        </a:p>
      </dgm:t>
    </dgm:pt>
    <dgm:pt modelId="{0D98A9BA-025B-486E-96F2-AC8F9A82654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Support Vector Machines are also a classification algorithm that we decided to use in order to relate this project with class material </a:t>
          </a:r>
        </a:p>
      </dgm:t>
    </dgm:pt>
    <dgm:pt modelId="{A4814469-7E68-427F-862C-54F1478B1D6D}" type="parTrans" cxnId="{0FC2EEF7-F522-414E-B4B8-3C4244AE4F94}">
      <dgm:prSet/>
      <dgm:spPr/>
      <dgm:t>
        <a:bodyPr/>
        <a:lstStyle/>
        <a:p>
          <a:endParaRPr lang="en-US"/>
        </a:p>
      </dgm:t>
    </dgm:pt>
    <dgm:pt modelId="{5C38BAC8-E53F-4D67-AE0A-0AAD9B4ED21A}" type="sibTrans" cxnId="{0FC2EEF7-F522-414E-B4B8-3C4244AE4F94}">
      <dgm:prSet/>
      <dgm:spPr/>
      <dgm:t>
        <a:bodyPr/>
        <a:lstStyle/>
        <a:p>
          <a:endParaRPr lang="en-US"/>
        </a:p>
      </dgm:t>
    </dgm:pt>
    <dgm:pt modelId="{9BD78BF9-69CB-4DBF-9DDB-39745466A3CD}" type="pres">
      <dgm:prSet presAssocID="{C0A567D7-46EC-4DBF-A71D-8C2A74EB9E6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9C24DE2-551D-4DCB-A9C2-050BAC2D5E0C}" type="pres">
      <dgm:prSet presAssocID="{6B836510-C8B8-4338-983E-DB2EF4AB2081}" presName="thickLine" presStyleLbl="alignNode1" presStyleIdx="0" presStyleCnt="3"/>
      <dgm:spPr/>
    </dgm:pt>
    <dgm:pt modelId="{BCDCC17B-F916-4282-9D2D-064F91744406}" type="pres">
      <dgm:prSet presAssocID="{6B836510-C8B8-4338-983E-DB2EF4AB2081}" presName="horz1" presStyleCnt="0"/>
      <dgm:spPr/>
    </dgm:pt>
    <dgm:pt modelId="{CAB37AAF-D96B-49BF-8DE2-C18A1755F98C}" type="pres">
      <dgm:prSet presAssocID="{6B836510-C8B8-4338-983E-DB2EF4AB2081}" presName="tx1" presStyleLbl="revTx" presStyleIdx="0" presStyleCnt="6"/>
      <dgm:spPr/>
      <dgm:t>
        <a:bodyPr/>
        <a:lstStyle/>
        <a:p>
          <a:endParaRPr lang="en-US"/>
        </a:p>
      </dgm:t>
    </dgm:pt>
    <dgm:pt modelId="{D7B6ACB7-C0C4-4C1B-A048-C01E633F19AC}" type="pres">
      <dgm:prSet presAssocID="{6B836510-C8B8-4338-983E-DB2EF4AB2081}" presName="vert1" presStyleCnt="0"/>
      <dgm:spPr/>
    </dgm:pt>
    <dgm:pt modelId="{B70274B4-5B89-443A-B794-B8A5ADCED196}" type="pres">
      <dgm:prSet presAssocID="{A657735A-8611-459C-92D7-79EF36124466}" presName="vertSpace2a" presStyleCnt="0"/>
      <dgm:spPr/>
    </dgm:pt>
    <dgm:pt modelId="{713C1AF9-BB9E-4775-ADFF-38F9BACAD96B}" type="pres">
      <dgm:prSet presAssocID="{A657735A-8611-459C-92D7-79EF36124466}" presName="horz2" presStyleCnt="0"/>
      <dgm:spPr/>
    </dgm:pt>
    <dgm:pt modelId="{95B0FF4A-77E9-4A2D-A1CD-20E1B7C998C9}" type="pres">
      <dgm:prSet presAssocID="{A657735A-8611-459C-92D7-79EF36124466}" presName="horzSpace2" presStyleCnt="0"/>
      <dgm:spPr/>
    </dgm:pt>
    <dgm:pt modelId="{9D23C3CE-0BDC-46E3-A277-177BC9907DD3}" type="pres">
      <dgm:prSet presAssocID="{A657735A-8611-459C-92D7-79EF36124466}" presName="tx2" presStyleLbl="revTx" presStyleIdx="1" presStyleCnt="6"/>
      <dgm:spPr/>
      <dgm:t>
        <a:bodyPr/>
        <a:lstStyle/>
        <a:p>
          <a:endParaRPr lang="en-US"/>
        </a:p>
      </dgm:t>
    </dgm:pt>
    <dgm:pt modelId="{AB246566-023E-4A13-BA69-437C56167F24}" type="pres">
      <dgm:prSet presAssocID="{A657735A-8611-459C-92D7-79EF36124466}" presName="vert2" presStyleCnt="0"/>
      <dgm:spPr/>
    </dgm:pt>
    <dgm:pt modelId="{36CE7D70-9D19-4B78-A488-426DF1385FDB}" type="pres">
      <dgm:prSet presAssocID="{A657735A-8611-459C-92D7-79EF36124466}" presName="thinLine2b" presStyleLbl="callout" presStyleIdx="0" presStyleCnt="3"/>
      <dgm:spPr/>
    </dgm:pt>
    <dgm:pt modelId="{A3DCB3C8-ECB7-4336-9578-8D31CC1231C7}" type="pres">
      <dgm:prSet presAssocID="{A657735A-8611-459C-92D7-79EF36124466}" presName="vertSpace2b" presStyleCnt="0"/>
      <dgm:spPr/>
    </dgm:pt>
    <dgm:pt modelId="{D9215DD6-F8C5-493C-8953-CA22CC332296}" type="pres">
      <dgm:prSet presAssocID="{DAD6A137-3959-49E7-B236-9E9A4D582D83}" presName="thickLine" presStyleLbl="alignNode1" presStyleIdx="1" presStyleCnt="3"/>
      <dgm:spPr/>
    </dgm:pt>
    <dgm:pt modelId="{683E7636-5AE2-4DB3-8F85-9579E7CFCDDD}" type="pres">
      <dgm:prSet presAssocID="{DAD6A137-3959-49E7-B236-9E9A4D582D83}" presName="horz1" presStyleCnt="0"/>
      <dgm:spPr/>
    </dgm:pt>
    <dgm:pt modelId="{72C8DF6A-0F03-4C44-B926-CB9981394747}" type="pres">
      <dgm:prSet presAssocID="{DAD6A137-3959-49E7-B236-9E9A4D582D83}" presName="tx1" presStyleLbl="revTx" presStyleIdx="2" presStyleCnt="6"/>
      <dgm:spPr/>
      <dgm:t>
        <a:bodyPr/>
        <a:lstStyle/>
        <a:p>
          <a:endParaRPr lang="en-US"/>
        </a:p>
      </dgm:t>
    </dgm:pt>
    <dgm:pt modelId="{46366CAD-62BD-4709-B44E-8BEA25E50977}" type="pres">
      <dgm:prSet presAssocID="{DAD6A137-3959-49E7-B236-9E9A4D582D83}" presName="vert1" presStyleCnt="0"/>
      <dgm:spPr/>
    </dgm:pt>
    <dgm:pt modelId="{A5E87496-7F82-476B-94E8-71325C3AB36D}" type="pres">
      <dgm:prSet presAssocID="{236FC1AA-8609-4731-9C8B-5779F0CCBCCB}" presName="vertSpace2a" presStyleCnt="0"/>
      <dgm:spPr/>
    </dgm:pt>
    <dgm:pt modelId="{DC829B95-D2D3-4E69-A6EF-705396409F8A}" type="pres">
      <dgm:prSet presAssocID="{236FC1AA-8609-4731-9C8B-5779F0CCBCCB}" presName="horz2" presStyleCnt="0"/>
      <dgm:spPr/>
    </dgm:pt>
    <dgm:pt modelId="{12F65351-67C3-4503-81BA-EC1A88BBEB02}" type="pres">
      <dgm:prSet presAssocID="{236FC1AA-8609-4731-9C8B-5779F0CCBCCB}" presName="horzSpace2" presStyleCnt="0"/>
      <dgm:spPr/>
    </dgm:pt>
    <dgm:pt modelId="{E0F239F7-3520-48D4-A6F3-EF99979319D6}" type="pres">
      <dgm:prSet presAssocID="{236FC1AA-8609-4731-9C8B-5779F0CCBCCB}" presName="tx2" presStyleLbl="revTx" presStyleIdx="3" presStyleCnt="6"/>
      <dgm:spPr/>
      <dgm:t>
        <a:bodyPr/>
        <a:lstStyle/>
        <a:p>
          <a:endParaRPr lang="en-US"/>
        </a:p>
      </dgm:t>
    </dgm:pt>
    <dgm:pt modelId="{4D98A9AA-3B74-497E-BDD3-6664F9F8216D}" type="pres">
      <dgm:prSet presAssocID="{236FC1AA-8609-4731-9C8B-5779F0CCBCCB}" presName="vert2" presStyleCnt="0"/>
      <dgm:spPr/>
    </dgm:pt>
    <dgm:pt modelId="{2EDC606E-9910-4468-8868-267235A5FF1B}" type="pres">
      <dgm:prSet presAssocID="{236FC1AA-8609-4731-9C8B-5779F0CCBCCB}" presName="thinLine2b" presStyleLbl="callout" presStyleIdx="1" presStyleCnt="3"/>
      <dgm:spPr/>
    </dgm:pt>
    <dgm:pt modelId="{B13B0AA0-40C5-4F27-9694-E53447A4F676}" type="pres">
      <dgm:prSet presAssocID="{236FC1AA-8609-4731-9C8B-5779F0CCBCCB}" presName="vertSpace2b" presStyleCnt="0"/>
      <dgm:spPr/>
    </dgm:pt>
    <dgm:pt modelId="{D8902277-CEFE-438F-A087-0E7DC020FFA9}" type="pres">
      <dgm:prSet presAssocID="{2337E513-A6E2-47D7-831D-6F22FDF563A7}" presName="thickLine" presStyleLbl="alignNode1" presStyleIdx="2" presStyleCnt="3"/>
      <dgm:spPr/>
    </dgm:pt>
    <dgm:pt modelId="{F9DE5A97-F375-40A1-B7E0-A3A52BDD16BA}" type="pres">
      <dgm:prSet presAssocID="{2337E513-A6E2-47D7-831D-6F22FDF563A7}" presName="horz1" presStyleCnt="0"/>
      <dgm:spPr/>
    </dgm:pt>
    <dgm:pt modelId="{69D7ED6E-6EDD-42FC-A0E4-1EEEC9530D3C}" type="pres">
      <dgm:prSet presAssocID="{2337E513-A6E2-47D7-831D-6F22FDF563A7}" presName="tx1" presStyleLbl="revTx" presStyleIdx="4" presStyleCnt="6"/>
      <dgm:spPr/>
      <dgm:t>
        <a:bodyPr/>
        <a:lstStyle/>
        <a:p>
          <a:endParaRPr lang="en-US"/>
        </a:p>
      </dgm:t>
    </dgm:pt>
    <dgm:pt modelId="{C7B24EE4-A9E5-4A62-97AB-19063EC10FB1}" type="pres">
      <dgm:prSet presAssocID="{2337E513-A6E2-47D7-831D-6F22FDF563A7}" presName="vert1" presStyleCnt="0"/>
      <dgm:spPr/>
    </dgm:pt>
    <dgm:pt modelId="{6C02A4E8-9502-4BBA-AA3A-B2921633D06E}" type="pres">
      <dgm:prSet presAssocID="{0D98A9BA-025B-486E-96F2-AC8F9A826545}" presName="vertSpace2a" presStyleCnt="0"/>
      <dgm:spPr/>
    </dgm:pt>
    <dgm:pt modelId="{8286FA77-91AF-4756-9F16-0BBA68031E17}" type="pres">
      <dgm:prSet presAssocID="{0D98A9BA-025B-486E-96F2-AC8F9A826545}" presName="horz2" presStyleCnt="0"/>
      <dgm:spPr/>
    </dgm:pt>
    <dgm:pt modelId="{EFC5784F-D8F6-42B2-9B5A-A8DAFCBB979F}" type="pres">
      <dgm:prSet presAssocID="{0D98A9BA-025B-486E-96F2-AC8F9A826545}" presName="horzSpace2" presStyleCnt="0"/>
      <dgm:spPr/>
    </dgm:pt>
    <dgm:pt modelId="{8DEF6D60-C273-4831-96B9-E06F33C8A37D}" type="pres">
      <dgm:prSet presAssocID="{0D98A9BA-025B-486E-96F2-AC8F9A826545}" presName="tx2" presStyleLbl="revTx" presStyleIdx="5" presStyleCnt="6"/>
      <dgm:spPr/>
      <dgm:t>
        <a:bodyPr/>
        <a:lstStyle/>
        <a:p>
          <a:endParaRPr lang="en-US"/>
        </a:p>
      </dgm:t>
    </dgm:pt>
    <dgm:pt modelId="{F123A3E5-36DD-41D6-87A3-1C9AB0921832}" type="pres">
      <dgm:prSet presAssocID="{0D98A9BA-025B-486E-96F2-AC8F9A826545}" presName="vert2" presStyleCnt="0"/>
      <dgm:spPr/>
    </dgm:pt>
    <dgm:pt modelId="{514F90B1-9485-481D-A177-B02657E18C93}" type="pres">
      <dgm:prSet presAssocID="{0D98A9BA-025B-486E-96F2-AC8F9A826545}" presName="thinLine2b" presStyleLbl="callout" presStyleIdx="2" presStyleCnt="3"/>
      <dgm:spPr/>
    </dgm:pt>
    <dgm:pt modelId="{D4780F71-ACE4-4EF5-AB0D-D6633332E1A9}" type="pres">
      <dgm:prSet presAssocID="{0D98A9BA-025B-486E-96F2-AC8F9A826545}" presName="vertSpace2b" presStyleCnt="0"/>
      <dgm:spPr/>
    </dgm:pt>
  </dgm:ptLst>
  <dgm:cxnLst>
    <dgm:cxn modelId="{75859EDE-7CB4-4EC0-A03C-D6485D908A79}" srcId="{C0A567D7-46EC-4DBF-A71D-8C2A74EB9E69}" destId="{6B836510-C8B8-4338-983E-DB2EF4AB2081}" srcOrd="0" destOrd="0" parTransId="{C9340B2E-7B71-4BE2-B25B-7000F0E16198}" sibTransId="{80EA1710-6EC2-438F-89FB-1B5119DF7790}"/>
    <dgm:cxn modelId="{872A0001-BBBB-4161-B937-3EC2E318D7C1}" srcId="{C0A567D7-46EC-4DBF-A71D-8C2A74EB9E69}" destId="{DAD6A137-3959-49E7-B236-9E9A4D582D83}" srcOrd="1" destOrd="0" parTransId="{04440090-9507-4665-A893-7C4F7D847AFE}" sibTransId="{8A9C70CE-4F49-4D86-80CF-557B33CFFFAC}"/>
    <dgm:cxn modelId="{0FC2EEF7-F522-414E-B4B8-3C4244AE4F94}" srcId="{2337E513-A6E2-47D7-831D-6F22FDF563A7}" destId="{0D98A9BA-025B-486E-96F2-AC8F9A826545}" srcOrd="0" destOrd="0" parTransId="{A4814469-7E68-427F-862C-54F1478B1D6D}" sibTransId="{5C38BAC8-E53F-4D67-AE0A-0AAD9B4ED21A}"/>
    <dgm:cxn modelId="{57ACD95D-74A5-47D6-91FA-285A9FBB3EFD}" type="presOf" srcId="{A657735A-8611-459C-92D7-79EF36124466}" destId="{9D23C3CE-0BDC-46E3-A277-177BC9907DD3}" srcOrd="0" destOrd="0" presId="urn:microsoft.com/office/officeart/2008/layout/LinedList"/>
    <dgm:cxn modelId="{5A4B830E-1942-45E3-9E47-8B5DA7925EE0}" srcId="{C0A567D7-46EC-4DBF-A71D-8C2A74EB9E69}" destId="{2337E513-A6E2-47D7-831D-6F22FDF563A7}" srcOrd="2" destOrd="0" parTransId="{AAA18411-E24B-4F75-BC21-B7179174D246}" sibTransId="{06565A80-6B27-4A56-BEFB-005702AE95DF}"/>
    <dgm:cxn modelId="{4E657FA7-7474-42CE-9565-478BD5B16A20}" type="presOf" srcId="{236FC1AA-8609-4731-9C8B-5779F0CCBCCB}" destId="{E0F239F7-3520-48D4-A6F3-EF99979319D6}" srcOrd="0" destOrd="0" presId="urn:microsoft.com/office/officeart/2008/layout/LinedList"/>
    <dgm:cxn modelId="{701114D3-648B-4B6D-AC80-22FE95F31274}" type="presOf" srcId="{6B836510-C8B8-4338-983E-DB2EF4AB2081}" destId="{CAB37AAF-D96B-49BF-8DE2-C18A1755F98C}" srcOrd="0" destOrd="0" presId="urn:microsoft.com/office/officeart/2008/layout/LinedList"/>
    <dgm:cxn modelId="{E15B0D81-6AD0-470E-9819-6EAE272143AD}" type="presOf" srcId="{C0A567D7-46EC-4DBF-A71D-8C2A74EB9E69}" destId="{9BD78BF9-69CB-4DBF-9DDB-39745466A3CD}" srcOrd="0" destOrd="0" presId="urn:microsoft.com/office/officeart/2008/layout/LinedList"/>
    <dgm:cxn modelId="{5611FDE1-4936-4A71-A610-7A8B45C0C1E2}" type="presOf" srcId="{0D98A9BA-025B-486E-96F2-AC8F9A826545}" destId="{8DEF6D60-C273-4831-96B9-E06F33C8A37D}" srcOrd="0" destOrd="0" presId="urn:microsoft.com/office/officeart/2008/layout/LinedList"/>
    <dgm:cxn modelId="{6FF2A999-7EFF-4A35-8802-F92CA5621A01}" srcId="{DAD6A137-3959-49E7-B236-9E9A4D582D83}" destId="{236FC1AA-8609-4731-9C8B-5779F0CCBCCB}" srcOrd="0" destOrd="0" parTransId="{1875099B-6FD4-4D33-B7EE-B9D069DDC6DA}" sibTransId="{2F0B61CF-1062-4232-BEC4-2030B7B03589}"/>
    <dgm:cxn modelId="{3F1166FB-96F5-4CDF-9540-16AAD7904A5C}" srcId="{6B836510-C8B8-4338-983E-DB2EF4AB2081}" destId="{A657735A-8611-459C-92D7-79EF36124466}" srcOrd="0" destOrd="0" parTransId="{AEE331B3-81EA-4BA4-884F-8F3EB7C2BA29}" sibTransId="{5C430BB8-CAF9-45CC-B4A1-8DAC33DA8D2B}"/>
    <dgm:cxn modelId="{670A474B-A7E9-4C28-ACB4-077F223574E6}" type="presOf" srcId="{DAD6A137-3959-49E7-B236-9E9A4D582D83}" destId="{72C8DF6A-0F03-4C44-B926-CB9981394747}" srcOrd="0" destOrd="0" presId="urn:microsoft.com/office/officeart/2008/layout/LinedList"/>
    <dgm:cxn modelId="{B7D34CF2-43EB-4436-985B-76FC731BDA03}" type="presOf" srcId="{2337E513-A6E2-47D7-831D-6F22FDF563A7}" destId="{69D7ED6E-6EDD-42FC-A0E4-1EEEC9530D3C}" srcOrd="0" destOrd="0" presId="urn:microsoft.com/office/officeart/2008/layout/LinedList"/>
    <dgm:cxn modelId="{A894BCB0-FAC4-4F73-9B88-6C03DF8F798A}" type="presParOf" srcId="{9BD78BF9-69CB-4DBF-9DDB-39745466A3CD}" destId="{B9C24DE2-551D-4DCB-A9C2-050BAC2D5E0C}" srcOrd="0" destOrd="0" presId="urn:microsoft.com/office/officeart/2008/layout/LinedList"/>
    <dgm:cxn modelId="{33EC3DB8-F2CF-45FD-992F-3C45F875D7ED}" type="presParOf" srcId="{9BD78BF9-69CB-4DBF-9DDB-39745466A3CD}" destId="{BCDCC17B-F916-4282-9D2D-064F91744406}" srcOrd="1" destOrd="0" presId="urn:microsoft.com/office/officeart/2008/layout/LinedList"/>
    <dgm:cxn modelId="{727F81E0-D159-46CE-ABAF-F12E5BE1F991}" type="presParOf" srcId="{BCDCC17B-F916-4282-9D2D-064F91744406}" destId="{CAB37AAF-D96B-49BF-8DE2-C18A1755F98C}" srcOrd="0" destOrd="0" presId="urn:microsoft.com/office/officeart/2008/layout/LinedList"/>
    <dgm:cxn modelId="{BBE35495-66FE-474A-BE2F-163256FF069F}" type="presParOf" srcId="{BCDCC17B-F916-4282-9D2D-064F91744406}" destId="{D7B6ACB7-C0C4-4C1B-A048-C01E633F19AC}" srcOrd="1" destOrd="0" presId="urn:microsoft.com/office/officeart/2008/layout/LinedList"/>
    <dgm:cxn modelId="{2ECD3D02-F06A-432B-8753-4859EA03909D}" type="presParOf" srcId="{D7B6ACB7-C0C4-4C1B-A048-C01E633F19AC}" destId="{B70274B4-5B89-443A-B794-B8A5ADCED196}" srcOrd="0" destOrd="0" presId="urn:microsoft.com/office/officeart/2008/layout/LinedList"/>
    <dgm:cxn modelId="{538F6F75-A68B-4CE4-AA25-79FEB5751386}" type="presParOf" srcId="{D7B6ACB7-C0C4-4C1B-A048-C01E633F19AC}" destId="{713C1AF9-BB9E-4775-ADFF-38F9BACAD96B}" srcOrd="1" destOrd="0" presId="urn:microsoft.com/office/officeart/2008/layout/LinedList"/>
    <dgm:cxn modelId="{7B88EE5A-4C4E-480F-8DB4-4A1034683D4C}" type="presParOf" srcId="{713C1AF9-BB9E-4775-ADFF-38F9BACAD96B}" destId="{95B0FF4A-77E9-4A2D-A1CD-20E1B7C998C9}" srcOrd="0" destOrd="0" presId="urn:microsoft.com/office/officeart/2008/layout/LinedList"/>
    <dgm:cxn modelId="{15C4D377-C9D4-4D39-AB5E-38F99DBEE735}" type="presParOf" srcId="{713C1AF9-BB9E-4775-ADFF-38F9BACAD96B}" destId="{9D23C3CE-0BDC-46E3-A277-177BC9907DD3}" srcOrd="1" destOrd="0" presId="urn:microsoft.com/office/officeart/2008/layout/LinedList"/>
    <dgm:cxn modelId="{43669627-347D-4BD1-A408-CD8686842290}" type="presParOf" srcId="{713C1AF9-BB9E-4775-ADFF-38F9BACAD96B}" destId="{AB246566-023E-4A13-BA69-437C56167F24}" srcOrd="2" destOrd="0" presId="urn:microsoft.com/office/officeart/2008/layout/LinedList"/>
    <dgm:cxn modelId="{82A05697-1561-4F49-A964-D375591B80B8}" type="presParOf" srcId="{D7B6ACB7-C0C4-4C1B-A048-C01E633F19AC}" destId="{36CE7D70-9D19-4B78-A488-426DF1385FDB}" srcOrd="2" destOrd="0" presId="urn:microsoft.com/office/officeart/2008/layout/LinedList"/>
    <dgm:cxn modelId="{6244117F-138A-4615-83D6-FA138D191FD5}" type="presParOf" srcId="{D7B6ACB7-C0C4-4C1B-A048-C01E633F19AC}" destId="{A3DCB3C8-ECB7-4336-9578-8D31CC1231C7}" srcOrd="3" destOrd="0" presId="urn:microsoft.com/office/officeart/2008/layout/LinedList"/>
    <dgm:cxn modelId="{A220AFEA-C9B6-4805-A68F-52D1959D1FE3}" type="presParOf" srcId="{9BD78BF9-69CB-4DBF-9DDB-39745466A3CD}" destId="{D9215DD6-F8C5-493C-8953-CA22CC332296}" srcOrd="2" destOrd="0" presId="urn:microsoft.com/office/officeart/2008/layout/LinedList"/>
    <dgm:cxn modelId="{1CE94AD2-0DF6-494F-BFC8-08B3EDF81C96}" type="presParOf" srcId="{9BD78BF9-69CB-4DBF-9DDB-39745466A3CD}" destId="{683E7636-5AE2-4DB3-8F85-9579E7CFCDDD}" srcOrd="3" destOrd="0" presId="urn:microsoft.com/office/officeart/2008/layout/LinedList"/>
    <dgm:cxn modelId="{3CA3CFA8-E879-4D3F-B91B-4B2C79BCBD20}" type="presParOf" srcId="{683E7636-5AE2-4DB3-8F85-9579E7CFCDDD}" destId="{72C8DF6A-0F03-4C44-B926-CB9981394747}" srcOrd="0" destOrd="0" presId="urn:microsoft.com/office/officeart/2008/layout/LinedList"/>
    <dgm:cxn modelId="{E0771C1E-6112-47BE-A7ED-B4566D57B851}" type="presParOf" srcId="{683E7636-5AE2-4DB3-8F85-9579E7CFCDDD}" destId="{46366CAD-62BD-4709-B44E-8BEA25E50977}" srcOrd="1" destOrd="0" presId="urn:microsoft.com/office/officeart/2008/layout/LinedList"/>
    <dgm:cxn modelId="{19187701-B175-418E-8BEA-F89727C2DCC4}" type="presParOf" srcId="{46366CAD-62BD-4709-B44E-8BEA25E50977}" destId="{A5E87496-7F82-476B-94E8-71325C3AB36D}" srcOrd="0" destOrd="0" presId="urn:microsoft.com/office/officeart/2008/layout/LinedList"/>
    <dgm:cxn modelId="{987A4232-FDEE-412A-A6F1-D0149812220E}" type="presParOf" srcId="{46366CAD-62BD-4709-B44E-8BEA25E50977}" destId="{DC829B95-D2D3-4E69-A6EF-705396409F8A}" srcOrd="1" destOrd="0" presId="urn:microsoft.com/office/officeart/2008/layout/LinedList"/>
    <dgm:cxn modelId="{0D22379F-83E0-40A5-89D2-68AF9410C819}" type="presParOf" srcId="{DC829B95-D2D3-4E69-A6EF-705396409F8A}" destId="{12F65351-67C3-4503-81BA-EC1A88BBEB02}" srcOrd="0" destOrd="0" presId="urn:microsoft.com/office/officeart/2008/layout/LinedList"/>
    <dgm:cxn modelId="{5911CBD5-0BE3-4768-85C3-1E50EDD72806}" type="presParOf" srcId="{DC829B95-D2D3-4E69-A6EF-705396409F8A}" destId="{E0F239F7-3520-48D4-A6F3-EF99979319D6}" srcOrd="1" destOrd="0" presId="urn:microsoft.com/office/officeart/2008/layout/LinedList"/>
    <dgm:cxn modelId="{AD46DC62-98BA-45F1-A368-33D86EA8C420}" type="presParOf" srcId="{DC829B95-D2D3-4E69-A6EF-705396409F8A}" destId="{4D98A9AA-3B74-497E-BDD3-6664F9F8216D}" srcOrd="2" destOrd="0" presId="urn:microsoft.com/office/officeart/2008/layout/LinedList"/>
    <dgm:cxn modelId="{675556F7-2FD4-4417-B879-24227630AE7A}" type="presParOf" srcId="{46366CAD-62BD-4709-B44E-8BEA25E50977}" destId="{2EDC606E-9910-4468-8868-267235A5FF1B}" srcOrd="2" destOrd="0" presId="urn:microsoft.com/office/officeart/2008/layout/LinedList"/>
    <dgm:cxn modelId="{77FC8C54-A634-4A56-BEB4-D4D809C62D05}" type="presParOf" srcId="{46366CAD-62BD-4709-B44E-8BEA25E50977}" destId="{B13B0AA0-40C5-4F27-9694-E53447A4F676}" srcOrd="3" destOrd="0" presId="urn:microsoft.com/office/officeart/2008/layout/LinedList"/>
    <dgm:cxn modelId="{126797E7-B86E-4251-80C4-8C76B6B727E3}" type="presParOf" srcId="{9BD78BF9-69CB-4DBF-9DDB-39745466A3CD}" destId="{D8902277-CEFE-438F-A087-0E7DC020FFA9}" srcOrd="4" destOrd="0" presId="urn:microsoft.com/office/officeart/2008/layout/LinedList"/>
    <dgm:cxn modelId="{27F32E46-A32F-4E89-A95D-690A57F42B00}" type="presParOf" srcId="{9BD78BF9-69CB-4DBF-9DDB-39745466A3CD}" destId="{F9DE5A97-F375-40A1-B7E0-A3A52BDD16BA}" srcOrd="5" destOrd="0" presId="urn:microsoft.com/office/officeart/2008/layout/LinedList"/>
    <dgm:cxn modelId="{C74E2E08-7FED-40BD-B9E0-78D75630C62F}" type="presParOf" srcId="{F9DE5A97-F375-40A1-B7E0-A3A52BDD16BA}" destId="{69D7ED6E-6EDD-42FC-A0E4-1EEEC9530D3C}" srcOrd="0" destOrd="0" presId="urn:microsoft.com/office/officeart/2008/layout/LinedList"/>
    <dgm:cxn modelId="{87C6FE0A-BDF5-4772-8746-8794C494A99B}" type="presParOf" srcId="{F9DE5A97-F375-40A1-B7E0-A3A52BDD16BA}" destId="{C7B24EE4-A9E5-4A62-97AB-19063EC10FB1}" srcOrd="1" destOrd="0" presId="urn:microsoft.com/office/officeart/2008/layout/LinedList"/>
    <dgm:cxn modelId="{6D48BC67-11A0-4F9E-9581-7600BE3524A5}" type="presParOf" srcId="{C7B24EE4-A9E5-4A62-97AB-19063EC10FB1}" destId="{6C02A4E8-9502-4BBA-AA3A-B2921633D06E}" srcOrd="0" destOrd="0" presId="urn:microsoft.com/office/officeart/2008/layout/LinedList"/>
    <dgm:cxn modelId="{4EA34936-F0DB-4499-B52B-C510FB68D8F9}" type="presParOf" srcId="{C7B24EE4-A9E5-4A62-97AB-19063EC10FB1}" destId="{8286FA77-91AF-4756-9F16-0BBA68031E17}" srcOrd="1" destOrd="0" presId="urn:microsoft.com/office/officeart/2008/layout/LinedList"/>
    <dgm:cxn modelId="{371A731A-B4B9-487C-98E4-9C0645071E26}" type="presParOf" srcId="{8286FA77-91AF-4756-9F16-0BBA68031E17}" destId="{EFC5784F-D8F6-42B2-9B5A-A8DAFCBB979F}" srcOrd="0" destOrd="0" presId="urn:microsoft.com/office/officeart/2008/layout/LinedList"/>
    <dgm:cxn modelId="{A27A5709-C2AE-40E6-8495-AA446463139B}" type="presParOf" srcId="{8286FA77-91AF-4756-9F16-0BBA68031E17}" destId="{8DEF6D60-C273-4831-96B9-E06F33C8A37D}" srcOrd="1" destOrd="0" presId="urn:microsoft.com/office/officeart/2008/layout/LinedList"/>
    <dgm:cxn modelId="{40680720-61B1-42F9-90C8-1834C4FAEBD5}" type="presParOf" srcId="{8286FA77-91AF-4756-9F16-0BBA68031E17}" destId="{F123A3E5-36DD-41D6-87A3-1C9AB0921832}" srcOrd="2" destOrd="0" presId="urn:microsoft.com/office/officeart/2008/layout/LinedList"/>
    <dgm:cxn modelId="{D8C615A8-CD4F-474C-97DA-C4C3564F0BF6}" type="presParOf" srcId="{C7B24EE4-A9E5-4A62-97AB-19063EC10FB1}" destId="{514F90B1-9485-481D-A177-B02657E18C93}" srcOrd="2" destOrd="0" presId="urn:microsoft.com/office/officeart/2008/layout/LinedList"/>
    <dgm:cxn modelId="{FBF3F0FF-9F3B-47F4-967E-E6D0C6CCEE48}" type="presParOf" srcId="{C7B24EE4-A9E5-4A62-97AB-19063EC10FB1}" destId="{D4780F71-ACE4-4EF5-AB0D-D6633332E1A9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375398-44A5-4359-8163-DD8E002EB8BD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95BEED-C1DE-4474-9905-8A496E442E79}">
      <dgm:prSet phldrT="[Text]"/>
      <dgm:spPr/>
      <dgm:t>
        <a:bodyPr/>
        <a:lstStyle/>
        <a:p>
          <a:r>
            <a:rPr lang="en-US" dirty="0"/>
            <a:t>All variables</a:t>
          </a:r>
        </a:p>
      </dgm:t>
    </dgm:pt>
    <dgm:pt modelId="{09A2ACE7-017C-4292-9AAE-6D079131CE54}" type="parTrans" cxnId="{E4680281-3078-43D0-8DBC-F474991CE577}">
      <dgm:prSet/>
      <dgm:spPr/>
      <dgm:t>
        <a:bodyPr/>
        <a:lstStyle/>
        <a:p>
          <a:endParaRPr lang="en-US"/>
        </a:p>
      </dgm:t>
    </dgm:pt>
    <dgm:pt modelId="{DF395565-40C3-433C-84FC-5DA83453B7C2}" type="sibTrans" cxnId="{E4680281-3078-43D0-8DBC-F474991CE577}">
      <dgm:prSet/>
      <dgm:spPr/>
      <dgm:t>
        <a:bodyPr/>
        <a:lstStyle/>
        <a:p>
          <a:endParaRPr lang="en-US"/>
        </a:p>
      </dgm:t>
    </dgm:pt>
    <dgm:pt modelId="{D86EDB1D-B677-4FFE-B2F9-D7AA367ECECF}">
      <dgm:prSet phldrT="[Text]"/>
      <dgm:spPr/>
      <dgm:t>
        <a:bodyPr/>
        <a:lstStyle/>
        <a:p>
          <a:r>
            <a:rPr lang="en-US" dirty="0"/>
            <a:t>109</a:t>
          </a:r>
        </a:p>
      </dgm:t>
    </dgm:pt>
    <dgm:pt modelId="{C7B790B2-2842-4A96-AFFC-B56E506EBFC7}" type="parTrans" cxnId="{FF95A979-A821-4D0D-8C7D-FA02D8CDDBD3}">
      <dgm:prSet/>
      <dgm:spPr/>
      <dgm:t>
        <a:bodyPr/>
        <a:lstStyle/>
        <a:p>
          <a:endParaRPr lang="en-US"/>
        </a:p>
      </dgm:t>
    </dgm:pt>
    <dgm:pt modelId="{A505DAB7-FCF6-4DF4-AD41-5DEB5E5BD34D}" type="sibTrans" cxnId="{FF95A979-A821-4D0D-8C7D-FA02D8CDDBD3}">
      <dgm:prSet/>
      <dgm:spPr/>
      <dgm:t>
        <a:bodyPr/>
        <a:lstStyle/>
        <a:p>
          <a:endParaRPr lang="en-US"/>
        </a:p>
      </dgm:t>
    </dgm:pt>
    <dgm:pt modelId="{5A65B5B4-9961-4408-A7BB-CBF187467E99}">
      <dgm:prSet phldrT="[Text]"/>
      <dgm:spPr/>
      <dgm:t>
        <a:bodyPr/>
        <a:lstStyle/>
        <a:p>
          <a:r>
            <a:rPr lang="en-US" dirty="0"/>
            <a:t>RFE</a:t>
          </a:r>
        </a:p>
      </dgm:t>
    </dgm:pt>
    <dgm:pt modelId="{A85B67E0-D4A5-4350-BC16-A769DFA7C593}" type="parTrans" cxnId="{3F362147-0F63-4D0D-A7AC-68140D371A79}">
      <dgm:prSet/>
      <dgm:spPr/>
      <dgm:t>
        <a:bodyPr/>
        <a:lstStyle/>
        <a:p>
          <a:endParaRPr lang="en-US"/>
        </a:p>
      </dgm:t>
    </dgm:pt>
    <dgm:pt modelId="{96F0CF84-3A85-4E66-AE84-BB4866B200D3}" type="sibTrans" cxnId="{3F362147-0F63-4D0D-A7AC-68140D371A79}">
      <dgm:prSet/>
      <dgm:spPr/>
      <dgm:t>
        <a:bodyPr/>
        <a:lstStyle/>
        <a:p>
          <a:endParaRPr lang="en-US"/>
        </a:p>
      </dgm:t>
    </dgm:pt>
    <dgm:pt modelId="{BF87E155-9FCA-4F04-9C11-E7B93F1A15F1}">
      <dgm:prSet phldrT="[Text]"/>
      <dgm:spPr/>
      <dgm:t>
        <a:bodyPr/>
        <a:lstStyle/>
        <a:p>
          <a:r>
            <a:rPr lang="en-US" dirty="0"/>
            <a:t>12</a:t>
          </a:r>
        </a:p>
      </dgm:t>
    </dgm:pt>
    <dgm:pt modelId="{37609E4A-FD50-46B2-8B67-79D345C61FF3}" type="parTrans" cxnId="{A91913E2-E5C3-4752-AF8E-0A92FBDE94CA}">
      <dgm:prSet/>
      <dgm:spPr/>
      <dgm:t>
        <a:bodyPr/>
        <a:lstStyle/>
        <a:p>
          <a:endParaRPr lang="en-US"/>
        </a:p>
      </dgm:t>
    </dgm:pt>
    <dgm:pt modelId="{8E323A25-5F1B-416B-834D-618CBBADE312}" type="sibTrans" cxnId="{A91913E2-E5C3-4752-AF8E-0A92FBDE94CA}">
      <dgm:prSet/>
      <dgm:spPr/>
      <dgm:t>
        <a:bodyPr/>
        <a:lstStyle/>
        <a:p>
          <a:endParaRPr lang="en-US"/>
        </a:p>
      </dgm:t>
    </dgm:pt>
    <dgm:pt modelId="{8112BD96-8CE3-4966-8502-AEF4E783713D}" type="pres">
      <dgm:prSet presAssocID="{D9375398-44A5-4359-8163-DD8E002EB8BD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C9312D9-7FD1-49E1-B270-4D4D712DA047}" type="pres">
      <dgm:prSet presAssocID="{7895BEED-C1DE-4474-9905-8A496E442E79}" presName="chaos" presStyleCnt="0"/>
      <dgm:spPr/>
    </dgm:pt>
    <dgm:pt modelId="{F6E5442E-18D6-4160-BC71-95C43C316C69}" type="pres">
      <dgm:prSet presAssocID="{7895BEED-C1DE-4474-9905-8A496E442E79}" presName="parTx1" presStyleLbl="revTx" presStyleIdx="0" presStyleCnt="3"/>
      <dgm:spPr/>
      <dgm:t>
        <a:bodyPr/>
        <a:lstStyle/>
        <a:p>
          <a:endParaRPr lang="en-US"/>
        </a:p>
      </dgm:t>
    </dgm:pt>
    <dgm:pt modelId="{62F6AC74-9512-42D6-ADEC-9CAA611D5C00}" type="pres">
      <dgm:prSet presAssocID="{7895BEED-C1DE-4474-9905-8A496E442E79}" presName="desTx1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1A4D64-569E-4887-ACF4-1DFCF47C5C10}" type="pres">
      <dgm:prSet presAssocID="{7895BEED-C1DE-4474-9905-8A496E442E79}" presName="c1" presStyleLbl="node1" presStyleIdx="0" presStyleCnt="19"/>
      <dgm:spPr/>
    </dgm:pt>
    <dgm:pt modelId="{4789098C-FC2A-46C2-9689-96366823A3D6}" type="pres">
      <dgm:prSet presAssocID="{7895BEED-C1DE-4474-9905-8A496E442E79}" presName="c2" presStyleLbl="node1" presStyleIdx="1" presStyleCnt="19"/>
      <dgm:spPr/>
    </dgm:pt>
    <dgm:pt modelId="{C77E01F0-DA32-49D6-BD3F-6664145164A4}" type="pres">
      <dgm:prSet presAssocID="{7895BEED-C1DE-4474-9905-8A496E442E79}" presName="c3" presStyleLbl="node1" presStyleIdx="2" presStyleCnt="19"/>
      <dgm:spPr/>
    </dgm:pt>
    <dgm:pt modelId="{DF87FA01-3BDC-48EC-AA50-DCF857F4ED95}" type="pres">
      <dgm:prSet presAssocID="{7895BEED-C1DE-4474-9905-8A496E442E79}" presName="c4" presStyleLbl="node1" presStyleIdx="3" presStyleCnt="19"/>
      <dgm:spPr/>
    </dgm:pt>
    <dgm:pt modelId="{4F39A324-5326-400C-895B-AC36DC532112}" type="pres">
      <dgm:prSet presAssocID="{7895BEED-C1DE-4474-9905-8A496E442E79}" presName="c5" presStyleLbl="node1" presStyleIdx="4" presStyleCnt="19"/>
      <dgm:spPr/>
    </dgm:pt>
    <dgm:pt modelId="{6C53D96E-0FD6-441E-9C14-8EF337ABAD55}" type="pres">
      <dgm:prSet presAssocID="{7895BEED-C1DE-4474-9905-8A496E442E79}" presName="c6" presStyleLbl="node1" presStyleIdx="5" presStyleCnt="19"/>
      <dgm:spPr/>
    </dgm:pt>
    <dgm:pt modelId="{FAED0A6D-720D-467F-8CC4-B1B91E30B5F4}" type="pres">
      <dgm:prSet presAssocID="{7895BEED-C1DE-4474-9905-8A496E442E79}" presName="c7" presStyleLbl="node1" presStyleIdx="6" presStyleCnt="19"/>
      <dgm:spPr/>
    </dgm:pt>
    <dgm:pt modelId="{6A84D207-8412-4E0A-B811-96FACB6B7FC0}" type="pres">
      <dgm:prSet presAssocID="{7895BEED-C1DE-4474-9905-8A496E442E79}" presName="c8" presStyleLbl="node1" presStyleIdx="7" presStyleCnt="19"/>
      <dgm:spPr/>
    </dgm:pt>
    <dgm:pt modelId="{9DA93CC3-7265-4E63-8ED4-ACD78FA55195}" type="pres">
      <dgm:prSet presAssocID="{7895BEED-C1DE-4474-9905-8A496E442E79}" presName="c9" presStyleLbl="node1" presStyleIdx="8" presStyleCnt="19"/>
      <dgm:spPr/>
    </dgm:pt>
    <dgm:pt modelId="{85F8E9F2-9B2D-4EEF-9E10-B51A0C76792B}" type="pres">
      <dgm:prSet presAssocID="{7895BEED-C1DE-4474-9905-8A496E442E79}" presName="c10" presStyleLbl="node1" presStyleIdx="9" presStyleCnt="19"/>
      <dgm:spPr/>
    </dgm:pt>
    <dgm:pt modelId="{F576EE55-23BE-4232-80C1-2A66C71ED429}" type="pres">
      <dgm:prSet presAssocID="{7895BEED-C1DE-4474-9905-8A496E442E79}" presName="c11" presStyleLbl="node1" presStyleIdx="10" presStyleCnt="19"/>
      <dgm:spPr/>
    </dgm:pt>
    <dgm:pt modelId="{56563FA7-FE48-4F0F-84C0-DE703AF17163}" type="pres">
      <dgm:prSet presAssocID="{7895BEED-C1DE-4474-9905-8A496E442E79}" presName="c12" presStyleLbl="node1" presStyleIdx="11" presStyleCnt="19"/>
      <dgm:spPr/>
    </dgm:pt>
    <dgm:pt modelId="{842853A7-561D-4D19-AB36-AF62D25F7CA1}" type="pres">
      <dgm:prSet presAssocID="{7895BEED-C1DE-4474-9905-8A496E442E79}" presName="c13" presStyleLbl="node1" presStyleIdx="12" presStyleCnt="19"/>
      <dgm:spPr/>
    </dgm:pt>
    <dgm:pt modelId="{77D26F73-89F8-4216-8892-45E74582E60D}" type="pres">
      <dgm:prSet presAssocID="{7895BEED-C1DE-4474-9905-8A496E442E79}" presName="c14" presStyleLbl="node1" presStyleIdx="13" presStyleCnt="19"/>
      <dgm:spPr/>
    </dgm:pt>
    <dgm:pt modelId="{6BD7253C-5884-4EE6-B9D5-9058652F35A9}" type="pres">
      <dgm:prSet presAssocID="{7895BEED-C1DE-4474-9905-8A496E442E79}" presName="c15" presStyleLbl="node1" presStyleIdx="14" presStyleCnt="19"/>
      <dgm:spPr/>
    </dgm:pt>
    <dgm:pt modelId="{04C758A1-FB26-428C-9B22-59B758A8B19C}" type="pres">
      <dgm:prSet presAssocID="{7895BEED-C1DE-4474-9905-8A496E442E79}" presName="c16" presStyleLbl="node1" presStyleIdx="15" presStyleCnt="19"/>
      <dgm:spPr/>
    </dgm:pt>
    <dgm:pt modelId="{2102135C-A535-4161-AE4C-C4D8B59F753F}" type="pres">
      <dgm:prSet presAssocID="{7895BEED-C1DE-4474-9905-8A496E442E79}" presName="c17" presStyleLbl="node1" presStyleIdx="16" presStyleCnt="19"/>
      <dgm:spPr/>
    </dgm:pt>
    <dgm:pt modelId="{E11FDDF5-13B6-40D4-8EF3-C41A4DDC2DAA}" type="pres">
      <dgm:prSet presAssocID="{7895BEED-C1DE-4474-9905-8A496E442E79}" presName="c18" presStyleLbl="node1" presStyleIdx="17" presStyleCnt="19"/>
      <dgm:spPr/>
    </dgm:pt>
    <dgm:pt modelId="{5E3649A1-4387-455E-8FDF-144C5DCB7B58}" type="pres">
      <dgm:prSet presAssocID="{DF395565-40C3-433C-84FC-5DA83453B7C2}" presName="chevronComposite1" presStyleCnt="0"/>
      <dgm:spPr/>
    </dgm:pt>
    <dgm:pt modelId="{B1B81788-C653-4453-8A96-F8975B55FCD6}" type="pres">
      <dgm:prSet presAssocID="{DF395565-40C3-433C-84FC-5DA83453B7C2}" presName="chevron1" presStyleLbl="sibTrans2D1" presStyleIdx="0" presStyleCnt="2"/>
      <dgm:spPr/>
    </dgm:pt>
    <dgm:pt modelId="{843839D1-99DB-47B2-BE5D-7F3DCE1AA958}" type="pres">
      <dgm:prSet presAssocID="{DF395565-40C3-433C-84FC-5DA83453B7C2}" presName="spChevron1" presStyleCnt="0"/>
      <dgm:spPr/>
    </dgm:pt>
    <dgm:pt modelId="{EB5CA2B0-D314-4D9E-B5CC-108861C2A0CD}" type="pres">
      <dgm:prSet presAssocID="{DF395565-40C3-433C-84FC-5DA83453B7C2}" presName="overlap" presStyleCnt="0"/>
      <dgm:spPr/>
    </dgm:pt>
    <dgm:pt modelId="{ED1541E7-6F4D-492F-9F99-87AAB9DDA370}" type="pres">
      <dgm:prSet presAssocID="{DF395565-40C3-433C-84FC-5DA83453B7C2}" presName="chevronComposite2" presStyleCnt="0"/>
      <dgm:spPr/>
    </dgm:pt>
    <dgm:pt modelId="{67657707-88AC-45F0-9414-FC5A1AA2F4B2}" type="pres">
      <dgm:prSet presAssocID="{DF395565-40C3-433C-84FC-5DA83453B7C2}" presName="chevron2" presStyleLbl="sibTrans2D1" presStyleIdx="1" presStyleCnt="2"/>
      <dgm:spPr/>
    </dgm:pt>
    <dgm:pt modelId="{283EF77B-1CEF-4112-A3D8-97DFA26A99F4}" type="pres">
      <dgm:prSet presAssocID="{DF395565-40C3-433C-84FC-5DA83453B7C2}" presName="spChevron2" presStyleCnt="0"/>
      <dgm:spPr/>
    </dgm:pt>
    <dgm:pt modelId="{0C9642B6-3EDD-4EEA-BBE4-0AE9D018DE03}" type="pres">
      <dgm:prSet presAssocID="{5A65B5B4-9961-4408-A7BB-CBF187467E99}" presName="last" presStyleCnt="0"/>
      <dgm:spPr/>
    </dgm:pt>
    <dgm:pt modelId="{DA14E611-8D0B-4696-AB54-E639B6975129}" type="pres">
      <dgm:prSet presAssocID="{5A65B5B4-9961-4408-A7BB-CBF187467E99}" presName="circleTx" presStyleLbl="node1" presStyleIdx="18" presStyleCnt="19"/>
      <dgm:spPr/>
      <dgm:t>
        <a:bodyPr/>
        <a:lstStyle/>
        <a:p>
          <a:endParaRPr lang="en-US"/>
        </a:p>
      </dgm:t>
    </dgm:pt>
    <dgm:pt modelId="{3C1E52AF-F376-45D2-8C18-AC4276EF1B28}" type="pres">
      <dgm:prSet presAssocID="{5A65B5B4-9961-4408-A7BB-CBF187467E99}" presName="desTxN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341F9B-35FA-432B-82FB-44DAC2149D75}" type="pres">
      <dgm:prSet presAssocID="{5A65B5B4-9961-4408-A7BB-CBF187467E99}" presName="spN" presStyleCnt="0"/>
      <dgm:spPr/>
    </dgm:pt>
  </dgm:ptLst>
  <dgm:cxnLst>
    <dgm:cxn modelId="{A47FC388-5C4B-4802-8E13-FBC80E106CE7}" type="presOf" srcId="{D9375398-44A5-4359-8163-DD8E002EB8BD}" destId="{8112BD96-8CE3-4966-8502-AEF4E783713D}" srcOrd="0" destOrd="0" presId="urn:microsoft.com/office/officeart/2009/3/layout/RandomtoResultProcess"/>
    <dgm:cxn modelId="{AAE9C495-6E61-4F49-AC4B-41D7FD59130B}" type="presOf" srcId="{7895BEED-C1DE-4474-9905-8A496E442E79}" destId="{F6E5442E-18D6-4160-BC71-95C43C316C69}" srcOrd="0" destOrd="0" presId="urn:microsoft.com/office/officeart/2009/3/layout/RandomtoResultProcess"/>
    <dgm:cxn modelId="{64EF37B3-73C2-43BD-90F8-77B446AC7D23}" type="presOf" srcId="{D86EDB1D-B677-4FFE-B2F9-D7AA367ECECF}" destId="{62F6AC74-9512-42D6-ADEC-9CAA611D5C00}" srcOrd="0" destOrd="0" presId="urn:microsoft.com/office/officeart/2009/3/layout/RandomtoResultProcess"/>
    <dgm:cxn modelId="{FF95A979-A821-4D0D-8C7D-FA02D8CDDBD3}" srcId="{7895BEED-C1DE-4474-9905-8A496E442E79}" destId="{D86EDB1D-B677-4FFE-B2F9-D7AA367ECECF}" srcOrd="0" destOrd="0" parTransId="{C7B790B2-2842-4A96-AFFC-B56E506EBFC7}" sibTransId="{A505DAB7-FCF6-4DF4-AD41-5DEB5E5BD34D}"/>
    <dgm:cxn modelId="{E4680281-3078-43D0-8DBC-F474991CE577}" srcId="{D9375398-44A5-4359-8163-DD8E002EB8BD}" destId="{7895BEED-C1DE-4474-9905-8A496E442E79}" srcOrd="0" destOrd="0" parTransId="{09A2ACE7-017C-4292-9AAE-6D079131CE54}" sibTransId="{DF395565-40C3-433C-84FC-5DA83453B7C2}"/>
    <dgm:cxn modelId="{B9687B78-90ED-4275-9CB0-D81C95C70C19}" type="presOf" srcId="{BF87E155-9FCA-4F04-9C11-E7B93F1A15F1}" destId="{3C1E52AF-F376-45D2-8C18-AC4276EF1B28}" srcOrd="0" destOrd="0" presId="urn:microsoft.com/office/officeart/2009/3/layout/RandomtoResultProcess"/>
    <dgm:cxn modelId="{3F362147-0F63-4D0D-A7AC-68140D371A79}" srcId="{D9375398-44A5-4359-8163-DD8E002EB8BD}" destId="{5A65B5B4-9961-4408-A7BB-CBF187467E99}" srcOrd="1" destOrd="0" parTransId="{A85B67E0-D4A5-4350-BC16-A769DFA7C593}" sibTransId="{96F0CF84-3A85-4E66-AE84-BB4866B200D3}"/>
    <dgm:cxn modelId="{DCBF027B-9AA7-4682-997F-9CBFB0B9C951}" type="presOf" srcId="{5A65B5B4-9961-4408-A7BB-CBF187467E99}" destId="{DA14E611-8D0B-4696-AB54-E639B6975129}" srcOrd="0" destOrd="0" presId="urn:microsoft.com/office/officeart/2009/3/layout/RandomtoResultProcess"/>
    <dgm:cxn modelId="{A91913E2-E5C3-4752-AF8E-0A92FBDE94CA}" srcId="{5A65B5B4-9961-4408-A7BB-CBF187467E99}" destId="{BF87E155-9FCA-4F04-9C11-E7B93F1A15F1}" srcOrd="0" destOrd="0" parTransId="{37609E4A-FD50-46B2-8B67-79D345C61FF3}" sibTransId="{8E323A25-5F1B-416B-834D-618CBBADE312}"/>
    <dgm:cxn modelId="{DDC0C1F0-080C-43F3-84D0-416DE7777F44}" type="presParOf" srcId="{8112BD96-8CE3-4966-8502-AEF4E783713D}" destId="{FC9312D9-7FD1-49E1-B270-4D4D712DA047}" srcOrd="0" destOrd="0" presId="urn:microsoft.com/office/officeart/2009/3/layout/RandomtoResultProcess"/>
    <dgm:cxn modelId="{CE57C240-15D9-4C55-8C97-FD7F0611D1A0}" type="presParOf" srcId="{FC9312D9-7FD1-49E1-B270-4D4D712DA047}" destId="{F6E5442E-18D6-4160-BC71-95C43C316C69}" srcOrd="0" destOrd="0" presId="urn:microsoft.com/office/officeart/2009/3/layout/RandomtoResultProcess"/>
    <dgm:cxn modelId="{E7172437-60C2-4427-A18A-6B27101649EE}" type="presParOf" srcId="{FC9312D9-7FD1-49E1-B270-4D4D712DA047}" destId="{62F6AC74-9512-42D6-ADEC-9CAA611D5C00}" srcOrd="1" destOrd="0" presId="urn:microsoft.com/office/officeart/2009/3/layout/RandomtoResultProcess"/>
    <dgm:cxn modelId="{CF43A9F7-AB08-4F1E-98E4-833099593C36}" type="presParOf" srcId="{FC9312D9-7FD1-49E1-B270-4D4D712DA047}" destId="{0C1A4D64-569E-4887-ACF4-1DFCF47C5C10}" srcOrd="2" destOrd="0" presId="urn:microsoft.com/office/officeart/2009/3/layout/RandomtoResultProcess"/>
    <dgm:cxn modelId="{271A7DC1-908A-4054-8181-B127F8EEF00D}" type="presParOf" srcId="{FC9312D9-7FD1-49E1-B270-4D4D712DA047}" destId="{4789098C-FC2A-46C2-9689-96366823A3D6}" srcOrd="3" destOrd="0" presId="urn:microsoft.com/office/officeart/2009/3/layout/RandomtoResultProcess"/>
    <dgm:cxn modelId="{452BB7DE-4242-40F2-AD91-4F2BD1E71947}" type="presParOf" srcId="{FC9312D9-7FD1-49E1-B270-4D4D712DA047}" destId="{C77E01F0-DA32-49D6-BD3F-6664145164A4}" srcOrd="4" destOrd="0" presId="urn:microsoft.com/office/officeart/2009/3/layout/RandomtoResultProcess"/>
    <dgm:cxn modelId="{B802919A-FBA5-400D-984F-44856C04D3A2}" type="presParOf" srcId="{FC9312D9-7FD1-49E1-B270-4D4D712DA047}" destId="{DF87FA01-3BDC-48EC-AA50-DCF857F4ED95}" srcOrd="5" destOrd="0" presId="urn:microsoft.com/office/officeart/2009/3/layout/RandomtoResultProcess"/>
    <dgm:cxn modelId="{49C54673-4D6B-43BB-A44E-A29E5953B627}" type="presParOf" srcId="{FC9312D9-7FD1-49E1-B270-4D4D712DA047}" destId="{4F39A324-5326-400C-895B-AC36DC532112}" srcOrd="6" destOrd="0" presId="urn:microsoft.com/office/officeart/2009/3/layout/RandomtoResultProcess"/>
    <dgm:cxn modelId="{9DDA8A94-FDE8-45F4-A090-94EBFA21A9E9}" type="presParOf" srcId="{FC9312D9-7FD1-49E1-B270-4D4D712DA047}" destId="{6C53D96E-0FD6-441E-9C14-8EF337ABAD55}" srcOrd="7" destOrd="0" presId="urn:microsoft.com/office/officeart/2009/3/layout/RandomtoResultProcess"/>
    <dgm:cxn modelId="{2824983B-2370-40F1-94E3-2015B6169463}" type="presParOf" srcId="{FC9312D9-7FD1-49E1-B270-4D4D712DA047}" destId="{FAED0A6D-720D-467F-8CC4-B1B91E30B5F4}" srcOrd="8" destOrd="0" presId="urn:microsoft.com/office/officeart/2009/3/layout/RandomtoResultProcess"/>
    <dgm:cxn modelId="{586B66B6-3FC7-4EDE-9D06-E2EE63098CC4}" type="presParOf" srcId="{FC9312D9-7FD1-49E1-B270-4D4D712DA047}" destId="{6A84D207-8412-4E0A-B811-96FACB6B7FC0}" srcOrd="9" destOrd="0" presId="urn:microsoft.com/office/officeart/2009/3/layout/RandomtoResultProcess"/>
    <dgm:cxn modelId="{E2D0BC0B-12E0-40BB-A0CA-A7414C672AEF}" type="presParOf" srcId="{FC9312D9-7FD1-49E1-B270-4D4D712DA047}" destId="{9DA93CC3-7265-4E63-8ED4-ACD78FA55195}" srcOrd="10" destOrd="0" presId="urn:microsoft.com/office/officeart/2009/3/layout/RandomtoResultProcess"/>
    <dgm:cxn modelId="{F3990BA5-121B-4482-BBAB-4123FFDF048F}" type="presParOf" srcId="{FC9312D9-7FD1-49E1-B270-4D4D712DA047}" destId="{85F8E9F2-9B2D-4EEF-9E10-B51A0C76792B}" srcOrd="11" destOrd="0" presId="urn:microsoft.com/office/officeart/2009/3/layout/RandomtoResultProcess"/>
    <dgm:cxn modelId="{F539188A-A3D9-43EF-AD74-D6B6BA7D8684}" type="presParOf" srcId="{FC9312D9-7FD1-49E1-B270-4D4D712DA047}" destId="{F576EE55-23BE-4232-80C1-2A66C71ED429}" srcOrd="12" destOrd="0" presId="urn:microsoft.com/office/officeart/2009/3/layout/RandomtoResultProcess"/>
    <dgm:cxn modelId="{E81D7610-E0DD-4F3F-A166-09AFF4F3F43C}" type="presParOf" srcId="{FC9312D9-7FD1-49E1-B270-4D4D712DA047}" destId="{56563FA7-FE48-4F0F-84C0-DE703AF17163}" srcOrd="13" destOrd="0" presId="urn:microsoft.com/office/officeart/2009/3/layout/RandomtoResultProcess"/>
    <dgm:cxn modelId="{0166CC2D-65AC-4CD7-B6F2-A48E069B411E}" type="presParOf" srcId="{FC9312D9-7FD1-49E1-B270-4D4D712DA047}" destId="{842853A7-561D-4D19-AB36-AF62D25F7CA1}" srcOrd="14" destOrd="0" presId="urn:microsoft.com/office/officeart/2009/3/layout/RandomtoResultProcess"/>
    <dgm:cxn modelId="{C68AD74C-BC7D-4243-9803-A724C0E269CF}" type="presParOf" srcId="{FC9312D9-7FD1-49E1-B270-4D4D712DA047}" destId="{77D26F73-89F8-4216-8892-45E74582E60D}" srcOrd="15" destOrd="0" presId="urn:microsoft.com/office/officeart/2009/3/layout/RandomtoResultProcess"/>
    <dgm:cxn modelId="{0B50AA82-C115-4962-BBEA-0120FFFF196E}" type="presParOf" srcId="{FC9312D9-7FD1-49E1-B270-4D4D712DA047}" destId="{6BD7253C-5884-4EE6-B9D5-9058652F35A9}" srcOrd="16" destOrd="0" presId="urn:microsoft.com/office/officeart/2009/3/layout/RandomtoResultProcess"/>
    <dgm:cxn modelId="{7053816F-3CEB-4F7D-BEA8-FD1E1E2BA083}" type="presParOf" srcId="{FC9312D9-7FD1-49E1-B270-4D4D712DA047}" destId="{04C758A1-FB26-428C-9B22-59B758A8B19C}" srcOrd="17" destOrd="0" presId="urn:microsoft.com/office/officeart/2009/3/layout/RandomtoResultProcess"/>
    <dgm:cxn modelId="{3F3979AF-1107-4546-A5CE-CBC2F2B44B4A}" type="presParOf" srcId="{FC9312D9-7FD1-49E1-B270-4D4D712DA047}" destId="{2102135C-A535-4161-AE4C-C4D8B59F753F}" srcOrd="18" destOrd="0" presId="urn:microsoft.com/office/officeart/2009/3/layout/RandomtoResultProcess"/>
    <dgm:cxn modelId="{3242D745-9FA3-4DF2-B2C8-3F7A51244876}" type="presParOf" srcId="{FC9312D9-7FD1-49E1-B270-4D4D712DA047}" destId="{E11FDDF5-13B6-40D4-8EF3-C41A4DDC2DAA}" srcOrd="19" destOrd="0" presId="urn:microsoft.com/office/officeart/2009/3/layout/RandomtoResultProcess"/>
    <dgm:cxn modelId="{2A41F15E-8B33-445D-8C93-E9F4074AEB9A}" type="presParOf" srcId="{8112BD96-8CE3-4966-8502-AEF4E783713D}" destId="{5E3649A1-4387-455E-8FDF-144C5DCB7B58}" srcOrd="1" destOrd="0" presId="urn:microsoft.com/office/officeart/2009/3/layout/RandomtoResultProcess"/>
    <dgm:cxn modelId="{F5B58925-77F2-4D28-A6D0-5C3E10577DA6}" type="presParOf" srcId="{5E3649A1-4387-455E-8FDF-144C5DCB7B58}" destId="{B1B81788-C653-4453-8A96-F8975B55FCD6}" srcOrd="0" destOrd="0" presId="urn:microsoft.com/office/officeart/2009/3/layout/RandomtoResultProcess"/>
    <dgm:cxn modelId="{6E12D377-CE55-4018-8475-568B6A30936F}" type="presParOf" srcId="{5E3649A1-4387-455E-8FDF-144C5DCB7B58}" destId="{843839D1-99DB-47B2-BE5D-7F3DCE1AA958}" srcOrd="1" destOrd="0" presId="urn:microsoft.com/office/officeart/2009/3/layout/RandomtoResultProcess"/>
    <dgm:cxn modelId="{DB76A9A7-1BFF-452F-B932-A97BA43D4A72}" type="presParOf" srcId="{8112BD96-8CE3-4966-8502-AEF4E783713D}" destId="{EB5CA2B0-D314-4D9E-B5CC-108861C2A0CD}" srcOrd="2" destOrd="0" presId="urn:microsoft.com/office/officeart/2009/3/layout/RandomtoResultProcess"/>
    <dgm:cxn modelId="{69DB242D-CDD9-40C9-8A28-FFF369B54666}" type="presParOf" srcId="{8112BD96-8CE3-4966-8502-AEF4E783713D}" destId="{ED1541E7-6F4D-492F-9F99-87AAB9DDA370}" srcOrd="3" destOrd="0" presId="urn:microsoft.com/office/officeart/2009/3/layout/RandomtoResultProcess"/>
    <dgm:cxn modelId="{4D22999A-C5BC-4059-B834-E7EA556EA08A}" type="presParOf" srcId="{ED1541E7-6F4D-492F-9F99-87AAB9DDA370}" destId="{67657707-88AC-45F0-9414-FC5A1AA2F4B2}" srcOrd="0" destOrd="0" presId="urn:microsoft.com/office/officeart/2009/3/layout/RandomtoResultProcess"/>
    <dgm:cxn modelId="{1CF7DC86-7694-4DF8-9A6C-CCC51F1A1B03}" type="presParOf" srcId="{ED1541E7-6F4D-492F-9F99-87AAB9DDA370}" destId="{283EF77B-1CEF-4112-A3D8-97DFA26A99F4}" srcOrd="1" destOrd="0" presId="urn:microsoft.com/office/officeart/2009/3/layout/RandomtoResultProcess"/>
    <dgm:cxn modelId="{B7F1353D-16BC-45CE-A03B-01E63E2A09FA}" type="presParOf" srcId="{8112BD96-8CE3-4966-8502-AEF4E783713D}" destId="{0C9642B6-3EDD-4EEA-BBE4-0AE9D018DE03}" srcOrd="4" destOrd="0" presId="urn:microsoft.com/office/officeart/2009/3/layout/RandomtoResultProcess"/>
    <dgm:cxn modelId="{A107E5A6-F0FD-473D-BBCE-24DA04BEC0A8}" type="presParOf" srcId="{0C9642B6-3EDD-4EEA-BBE4-0AE9D018DE03}" destId="{DA14E611-8D0B-4696-AB54-E639B6975129}" srcOrd="0" destOrd="0" presId="urn:microsoft.com/office/officeart/2009/3/layout/RandomtoResultProcess"/>
    <dgm:cxn modelId="{F19D900C-2D51-499D-9DD7-C4CD7C5FA078}" type="presParOf" srcId="{0C9642B6-3EDD-4EEA-BBE4-0AE9D018DE03}" destId="{3C1E52AF-F376-45D2-8C18-AC4276EF1B28}" srcOrd="1" destOrd="0" presId="urn:microsoft.com/office/officeart/2009/3/layout/RandomtoResultProcess"/>
    <dgm:cxn modelId="{D9CD2C2B-930B-4CAE-8E15-748010D46BDB}" type="presParOf" srcId="{0C9642B6-3EDD-4EEA-BBE4-0AE9D018DE03}" destId="{59341F9B-35FA-432B-82FB-44DAC2149D75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24DE2-551D-4DCB-A9C2-050BAC2D5E0C}">
      <dsp:nvSpPr>
        <dsp:cNvPr id="0" name=""/>
        <dsp:cNvSpPr/>
      </dsp:nvSpPr>
      <dsp:spPr>
        <a:xfrm>
          <a:off x="0" y="2645"/>
          <a:ext cx="1041661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37AAF-D96B-49BF-8DE2-C18A1755F98C}">
      <dsp:nvSpPr>
        <dsp:cNvPr id="0" name=""/>
        <dsp:cNvSpPr/>
      </dsp:nvSpPr>
      <dsp:spPr>
        <a:xfrm>
          <a:off x="0" y="2645"/>
          <a:ext cx="2083323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Logistic Regression</a:t>
          </a:r>
        </a:p>
      </dsp:txBody>
      <dsp:txXfrm>
        <a:off x="0" y="2645"/>
        <a:ext cx="2083323" cy="1804458"/>
      </dsp:txXfrm>
    </dsp:sp>
    <dsp:sp modelId="{9D23C3CE-0BDC-46E3-A277-177BC9907DD3}">
      <dsp:nvSpPr>
        <dsp:cNvPr id="0" name=""/>
        <dsp:cNvSpPr/>
      </dsp:nvSpPr>
      <dsp:spPr>
        <a:xfrm>
          <a:off x="2239572" y="84586"/>
          <a:ext cx="8177045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In this model, we also did feature selection using RFE. RFE is a feature selection algorithm that recursively removes features, builds a model using the remaining attributes and calculates model accuracy. RFE can work out the combination of attributes that contribute to the prediction on the target variable</a:t>
          </a:r>
        </a:p>
      </dsp:txBody>
      <dsp:txXfrm>
        <a:off x="2239572" y="84586"/>
        <a:ext cx="8177045" cy="1638814"/>
      </dsp:txXfrm>
    </dsp:sp>
    <dsp:sp modelId="{36CE7D70-9D19-4B78-A488-426DF1385FDB}">
      <dsp:nvSpPr>
        <dsp:cNvPr id="0" name=""/>
        <dsp:cNvSpPr/>
      </dsp:nvSpPr>
      <dsp:spPr>
        <a:xfrm>
          <a:off x="2083323" y="1723401"/>
          <a:ext cx="833329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15DD6-F8C5-493C-8953-CA22CC332296}">
      <dsp:nvSpPr>
        <dsp:cNvPr id="0" name=""/>
        <dsp:cNvSpPr/>
      </dsp:nvSpPr>
      <dsp:spPr>
        <a:xfrm>
          <a:off x="0" y="1807104"/>
          <a:ext cx="10416618" cy="0"/>
        </a:xfrm>
        <a:prstGeom prst="line">
          <a:avLst/>
        </a:prstGeom>
        <a:solidFill>
          <a:schemeClr val="accent5">
            <a:hueOff val="-5881826"/>
            <a:satOff val="-9804"/>
            <a:lumOff val="13432"/>
            <a:alphaOff val="0"/>
          </a:schemeClr>
        </a:solidFill>
        <a:ln w="12700" cap="flat" cmpd="sng" algn="ctr">
          <a:solidFill>
            <a:schemeClr val="accent5">
              <a:hueOff val="-5881826"/>
              <a:satOff val="-9804"/>
              <a:lumOff val="13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DF6A-0F03-4C44-B926-CB9981394747}">
      <dsp:nvSpPr>
        <dsp:cNvPr id="0" name=""/>
        <dsp:cNvSpPr/>
      </dsp:nvSpPr>
      <dsp:spPr>
        <a:xfrm>
          <a:off x="0" y="1807104"/>
          <a:ext cx="2083323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Random Forests</a:t>
          </a:r>
        </a:p>
      </dsp:txBody>
      <dsp:txXfrm>
        <a:off x="0" y="1807104"/>
        <a:ext cx="2083323" cy="1804458"/>
      </dsp:txXfrm>
    </dsp:sp>
    <dsp:sp modelId="{E0F239F7-3520-48D4-A6F3-EF99979319D6}">
      <dsp:nvSpPr>
        <dsp:cNvPr id="0" name=""/>
        <dsp:cNvSpPr/>
      </dsp:nvSpPr>
      <dsp:spPr>
        <a:xfrm>
          <a:off x="2239572" y="1889045"/>
          <a:ext cx="8177045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Random forests are a decision tree algorithm. They have some advantages over the basic decision tree algorithms such as being able to handle outliers and missing values, not assuming a specific underlying distribution about the data, and doing some sort of feature extraction of its own. </a:t>
          </a:r>
        </a:p>
      </dsp:txBody>
      <dsp:txXfrm>
        <a:off x="2239572" y="1889045"/>
        <a:ext cx="8177045" cy="1638814"/>
      </dsp:txXfrm>
    </dsp:sp>
    <dsp:sp modelId="{2EDC606E-9910-4468-8868-267235A5FF1B}">
      <dsp:nvSpPr>
        <dsp:cNvPr id="0" name=""/>
        <dsp:cNvSpPr/>
      </dsp:nvSpPr>
      <dsp:spPr>
        <a:xfrm>
          <a:off x="2083323" y="3527859"/>
          <a:ext cx="833329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902277-CEFE-438F-A087-0E7DC020FFA9}">
      <dsp:nvSpPr>
        <dsp:cNvPr id="0" name=""/>
        <dsp:cNvSpPr/>
      </dsp:nvSpPr>
      <dsp:spPr>
        <a:xfrm>
          <a:off x="0" y="3611562"/>
          <a:ext cx="10416618" cy="0"/>
        </a:xfrm>
        <a:prstGeom prst="line">
          <a:avLst/>
        </a:prstGeom>
        <a:solidFill>
          <a:schemeClr val="accent5">
            <a:hueOff val="-11763652"/>
            <a:satOff val="-19608"/>
            <a:lumOff val="26863"/>
            <a:alphaOff val="0"/>
          </a:schemeClr>
        </a:solidFill>
        <a:ln w="12700" cap="flat" cmpd="sng" algn="ctr">
          <a:solidFill>
            <a:schemeClr val="accent5">
              <a:hueOff val="-11763652"/>
              <a:satOff val="-19608"/>
              <a:lumOff val="26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7ED6E-6EDD-42FC-A0E4-1EEEC9530D3C}">
      <dsp:nvSpPr>
        <dsp:cNvPr id="0" name=""/>
        <dsp:cNvSpPr/>
      </dsp:nvSpPr>
      <dsp:spPr>
        <a:xfrm>
          <a:off x="0" y="3611562"/>
          <a:ext cx="2083323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kern="1200" dirty="0"/>
            <a:t>SVM</a:t>
          </a:r>
        </a:p>
      </dsp:txBody>
      <dsp:txXfrm>
        <a:off x="0" y="3611562"/>
        <a:ext cx="2083323" cy="1804458"/>
      </dsp:txXfrm>
    </dsp:sp>
    <dsp:sp modelId="{8DEF6D60-C273-4831-96B9-E06F33C8A37D}">
      <dsp:nvSpPr>
        <dsp:cNvPr id="0" name=""/>
        <dsp:cNvSpPr/>
      </dsp:nvSpPr>
      <dsp:spPr>
        <a:xfrm>
          <a:off x="2239572" y="3693503"/>
          <a:ext cx="8177045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Support Vector Machines are also a classification algorithm that we decided to use in order to relate this project with class material </a:t>
          </a:r>
        </a:p>
      </dsp:txBody>
      <dsp:txXfrm>
        <a:off x="2239572" y="3693503"/>
        <a:ext cx="8177045" cy="1638814"/>
      </dsp:txXfrm>
    </dsp:sp>
    <dsp:sp modelId="{514F90B1-9485-481D-A177-B02657E18C93}">
      <dsp:nvSpPr>
        <dsp:cNvPr id="0" name=""/>
        <dsp:cNvSpPr/>
      </dsp:nvSpPr>
      <dsp:spPr>
        <a:xfrm>
          <a:off x="2083323" y="5332318"/>
          <a:ext cx="833329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5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2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48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Although we have cleaned the data and did feature selection, it can be a good idea to perform random forests on the data and see if it will further enhance the prediction accuracy.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92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63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4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10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50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7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8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65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1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45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3/29/2020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2769989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Predictive Lead Scoring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Final Project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Group 22</a:t>
            </a:r>
            <a:br>
              <a:rPr lang="en-US" sz="4000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xmlns="" id="{1C59176D-59A8-4C02-B448-EE01232FB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xmlns="" id="{A50B1817-3C7F-41BC-8557-7A00C928E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xmlns="" id="{B95DF07A-CE7E-4D89-9AA0-25F4FFF3B9C7}"/>
              </a:ext>
            </a:extLst>
          </p:cNvPr>
          <p:cNvGrpSpPr/>
          <p:nvPr/>
        </p:nvGrpSpPr>
        <p:grpSpPr>
          <a:xfrm>
            <a:off x="5851021" y="3724968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xmlns="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xmlns="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Visualization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50557" y="1131229"/>
            <a:ext cx="1089056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033D55-8AF3-405B-941A-4A77ADF98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41" y="855298"/>
            <a:ext cx="4953429" cy="5585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6C8022-E0FC-4A80-9907-CD21EAA4F5B3}"/>
              </a:ext>
            </a:extLst>
          </p:cNvPr>
          <p:cNvSpPr txBox="1"/>
          <p:nvPr/>
        </p:nvSpPr>
        <p:spPr>
          <a:xfrm>
            <a:off x="782425" y="1496713"/>
            <a:ext cx="430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probably, Emails are not an effective means of marketing for this business!</a:t>
            </a:r>
          </a:p>
        </p:txBody>
      </p:sp>
    </p:spTree>
    <p:extLst>
      <p:ext uri="{BB962C8B-B14F-4D97-AF65-F5344CB8AC3E}">
        <p14:creationId xmlns:p14="http://schemas.microsoft.com/office/powerpoint/2010/main" val="309887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Dashboard for Managers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50557" y="1131229"/>
            <a:ext cx="1089056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32F4B0-6226-4769-B255-92DBBA81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42" y="855298"/>
            <a:ext cx="11227324" cy="57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6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Classification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50557" y="1131229"/>
            <a:ext cx="10890568" cy="21929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Our </a:t>
            </a:r>
            <a:r>
              <a:rPr lang="en-US" sz="2000" dirty="0">
                <a:solidFill>
                  <a:srgbClr val="FF0000"/>
                </a:solidFill>
              </a:rPr>
              <a:t>target</a:t>
            </a:r>
            <a:r>
              <a:rPr lang="en-US" sz="2000" dirty="0"/>
              <a:t> variable is a </a:t>
            </a:r>
            <a:r>
              <a:rPr lang="en-US" sz="2000" dirty="0">
                <a:solidFill>
                  <a:srgbClr val="FF0000"/>
                </a:solidFill>
              </a:rPr>
              <a:t>binary</a:t>
            </a:r>
            <a:r>
              <a:rPr lang="en-US" sz="2000" dirty="0"/>
              <a:t> variable </a:t>
            </a:r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 for leads that converted into customers</a:t>
            </a:r>
          </a:p>
          <a:p>
            <a:pPr marL="800100" lvl="1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0 for leads that did not convert into customers</a:t>
            </a:r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These values are </a:t>
            </a:r>
            <a:r>
              <a:rPr lang="en-US" sz="2000" dirty="0">
                <a:solidFill>
                  <a:srgbClr val="FF0000"/>
                </a:solidFill>
              </a:rPr>
              <a:t>labels</a:t>
            </a:r>
            <a:r>
              <a:rPr lang="en-US" sz="2000" dirty="0"/>
              <a:t> that can be used for classification</a:t>
            </a:r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D490B6-450C-4DC4-992A-0DC1D7BF2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62" y="2801770"/>
            <a:ext cx="9829800" cy="361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1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Classification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9550A034-7C8F-4A3B-85B8-35003F3554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158424"/>
              </p:ext>
            </p:extLst>
          </p:nvPr>
        </p:nvGraphicFramePr>
        <p:xfrm>
          <a:off x="659877" y="1126285"/>
          <a:ext cx="1041661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0336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 Selection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50557" y="1131229"/>
            <a:ext cx="10890568" cy="58477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RFE or </a:t>
            </a:r>
            <a:r>
              <a:rPr lang="en-US" sz="2000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ecursive </a:t>
            </a:r>
            <a:r>
              <a:rPr lang="en-US" sz="2000" dirty="0">
                <a:solidFill>
                  <a:srgbClr val="FF0000"/>
                </a:solidFill>
              </a:rPr>
              <a:t>F</a:t>
            </a:r>
            <a:r>
              <a:rPr lang="en-US" sz="2000" dirty="0"/>
              <a:t>eature </a:t>
            </a:r>
            <a:r>
              <a:rPr lang="en-US" sz="2000" dirty="0">
                <a:solidFill>
                  <a:srgbClr val="FF0000"/>
                </a:solidFill>
              </a:rPr>
              <a:t>E</a:t>
            </a:r>
            <a:r>
              <a:rPr lang="en-US" sz="2000" dirty="0"/>
              <a:t>limination is a feature selection algorithm.</a:t>
            </a:r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recursively removes features, builds a model using the remaining attributes and calculates model accuracy. RFE can work out the combination of attributes that contribute to the prediction on the target variable</a:t>
            </a:r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used RFE with Logistic Regression in order to get the most informative and valuable features for classification model</a:t>
            </a:r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These subset of features not only result in higher accuracy, but also leads to higher speed in modeling and classification (in terms of run time)</a:t>
            </a:r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D7F401A0-AE8D-4E45-9DF2-683AA685D5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888479"/>
              </p:ext>
            </p:extLst>
          </p:nvPr>
        </p:nvGraphicFramePr>
        <p:xfrm>
          <a:off x="3087802" y="2922309"/>
          <a:ext cx="5547151" cy="218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777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VIF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50557" y="1131229"/>
            <a:ext cx="1089056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649CA8-92D6-49F7-ABA1-DD85DFF9BA2F}"/>
              </a:ext>
            </a:extLst>
          </p:cNvPr>
          <p:cNvSpPr txBox="1"/>
          <p:nvPr/>
        </p:nvSpPr>
        <p:spPr>
          <a:xfrm>
            <a:off x="857839" y="1131229"/>
            <a:ext cx="54392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Variance Inflation Factor is an important factor while creating a regression model. assesses whether there is multicollinearity in the model or not. It is believed than if VIF is </a:t>
            </a:r>
            <a:r>
              <a:rPr lang="en-US" sz="2000" dirty="0">
                <a:solidFill>
                  <a:srgbClr val="FF0000"/>
                </a:solidFill>
              </a:rPr>
              <a:t>less than 10</a:t>
            </a:r>
            <a:r>
              <a:rPr lang="en-US" sz="2000" dirty="0"/>
              <a:t>, it is </a:t>
            </a:r>
            <a:r>
              <a:rPr lang="en-US" sz="2000" dirty="0">
                <a:solidFill>
                  <a:srgbClr val="FF0000"/>
                </a:solidFill>
              </a:rPr>
              <a:t>acceptable</a:t>
            </a:r>
            <a:r>
              <a:rPr lang="en-US" sz="2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BBAFC7-8196-452C-9864-7FACCAC1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71" y="1946837"/>
            <a:ext cx="3516429" cy="40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2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Evaluation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50557" y="1131229"/>
            <a:ext cx="1089056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10574264-E4C4-460E-B75B-AEBEA742B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99659"/>
              </p:ext>
            </p:extLst>
          </p:nvPr>
        </p:nvGraphicFramePr>
        <p:xfrm>
          <a:off x="345823" y="1350851"/>
          <a:ext cx="6552532" cy="23093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2882">
                  <a:extLst>
                    <a:ext uri="{9D8B030D-6E8A-4147-A177-3AD203B41FA5}">
                      <a16:colId xmlns:a16="http://schemas.microsoft.com/office/drawing/2014/main" xmlns="" val="2495043310"/>
                    </a:ext>
                  </a:extLst>
                </a:gridCol>
                <a:gridCol w="2274825">
                  <a:extLst>
                    <a:ext uri="{9D8B030D-6E8A-4147-A177-3AD203B41FA5}">
                      <a16:colId xmlns:a16="http://schemas.microsoft.com/office/drawing/2014/main" xmlns="" val="570806826"/>
                    </a:ext>
                  </a:extLst>
                </a:gridCol>
                <a:gridCol w="2274825">
                  <a:extLst>
                    <a:ext uri="{9D8B030D-6E8A-4147-A177-3AD203B41FA5}">
                      <a16:colId xmlns:a16="http://schemas.microsoft.com/office/drawing/2014/main" xmlns="" val="2631120969"/>
                    </a:ext>
                  </a:extLst>
                </a:gridCol>
              </a:tblGrid>
              <a:tr h="427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Training set accuracy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 set accuracy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45097793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Logistic Regression without RFE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0.9010883041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0.9002754820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20655828"/>
                  </a:ext>
                </a:extLst>
              </a:tr>
              <a:tr h="495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Logistic Regression with RFE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0.9199614227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0.9101928374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14405820"/>
                  </a:ext>
                </a:extLst>
              </a:tr>
              <a:tr h="427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Random Forests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0.9236809477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0.9157024793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9760568"/>
                  </a:ext>
                </a:extLst>
              </a:tr>
              <a:tr h="4465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SVM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0.9229921476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0.9162534435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0402064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D7AE804-F7CA-427E-A8F2-BA598409D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838102"/>
              </p:ext>
            </p:extLst>
          </p:nvPr>
        </p:nvGraphicFramePr>
        <p:xfrm>
          <a:off x="527298" y="4544907"/>
          <a:ext cx="6189582" cy="91321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062965">
                  <a:extLst>
                    <a:ext uri="{9D8B030D-6E8A-4147-A177-3AD203B41FA5}">
                      <a16:colId xmlns:a16="http://schemas.microsoft.com/office/drawing/2014/main" xmlns="" val="1233541018"/>
                    </a:ext>
                  </a:extLst>
                </a:gridCol>
                <a:gridCol w="2062965">
                  <a:extLst>
                    <a:ext uri="{9D8B030D-6E8A-4147-A177-3AD203B41FA5}">
                      <a16:colId xmlns:a16="http://schemas.microsoft.com/office/drawing/2014/main" xmlns="" val="3627136538"/>
                    </a:ext>
                  </a:extLst>
                </a:gridCol>
                <a:gridCol w="2063652">
                  <a:extLst>
                    <a:ext uri="{9D8B030D-6E8A-4147-A177-3AD203B41FA5}">
                      <a16:colId xmlns:a16="http://schemas.microsoft.com/office/drawing/2014/main" xmlns="" val="3123984425"/>
                    </a:ext>
                  </a:extLst>
                </a:gridCol>
              </a:tblGrid>
              <a:tr h="4566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Logistic Regression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Random Forests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SVM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08834881"/>
                  </a:ext>
                </a:extLst>
              </a:tr>
              <a:tr h="4566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0.9223037902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0.9195483993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0.9198236914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33090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10D489-D83A-459B-AC33-D7017CF7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207" y="2073182"/>
            <a:ext cx="4557943" cy="365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3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Conclusion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50557" y="1131229"/>
            <a:ext cx="1089056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029E684-BB59-4C06-BE93-20D0CF49C139}"/>
              </a:ext>
            </a:extLst>
          </p:cNvPr>
          <p:cNvSpPr txBox="1"/>
          <p:nvPr/>
        </p:nvSpPr>
        <p:spPr>
          <a:xfrm>
            <a:off x="1051446" y="1296658"/>
            <a:ext cx="10689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highlight>
                  <a:srgbClr val="FFFF00"/>
                </a:highlight>
              </a:rPr>
              <a:t>SVM</a:t>
            </a:r>
            <a:r>
              <a:rPr lang="en-US" sz="2000" dirty="0"/>
              <a:t> model has slightly higher accuracy from Random Forests and performs as the best model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We could successfully identify leads within the test set who would become a customer with a probability of more than 90%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AD2D488-0D85-499A-8949-4CFB8F97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13" y="2620097"/>
            <a:ext cx="2616373" cy="36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7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2A21665-C64F-4BDA-B2DE-442D706057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xmlns="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xmlns="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xmlns="" id="{364CFD90-D0E1-4BC3-9D8B-7503E2632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xmlns="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Outline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3ECCC05-FF78-40FA-84FF-172821D8B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D6178536-4D8A-4FF2-BBDC-4B3E7E0FCF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Concept and Idea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16F1356-9015-4B5C-9C64-3C1D963E5F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EB7F2E37-0ACF-4E8A-9C1D-EC5B65BA29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is our Data?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8F812F5-70AF-4FBD-80D9-D59B3C456D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52C5002-7E64-4069-ACA0-6876E54A9B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Cleaning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A49C5F3A-6F0D-4A0F-AE6E-92F342C22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94A75A79-A67A-4A23-8588-7FC5EB9A5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Modeling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BBC62739-FA35-49F8-8929-743B31F55A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71BB375D-5EE6-4428-9817-2C7DB6B943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A511B7-C7F3-4107-9962-1E10D2E08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D4D7D4B6-62C2-45AB-89A5-3A41DA021F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Conclusion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83902602-D4BC-4D44-AC14-BB55A86C5D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xmlns="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xmlns="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xmlns="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xmlns="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xmlns="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xmlns="" id="{ECC5F635-1712-4572-A9EC-F94E2199DDBD}"/>
              </a:ext>
            </a:extLst>
          </p:cNvPr>
          <p:cNvGrpSpPr/>
          <p:nvPr/>
        </p:nvGrpSpPr>
        <p:grpSpPr>
          <a:xfrm>
            <a:off x="3971163" y="3531386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xmlns="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xmlns="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xmlns="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xmlns="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xmlns="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3" name="Freeform 4346" descr="Icon of box and whisker chart. ">
            <a:extLst>
              <a:ext uri="{FF2B5EF4-FFF2-40B4-BE49-F238E27FC236}">
                <a16:creationId xmlns:a16="http://schemas.microsoft.com/office/drawing/2014/main" xmlns="" id="{9D5B05C3-1ECE-48CF-9D54-7647CF19A153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5357008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60080" y="522898"/>
            <a:ext cx="393192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 Lead Scoring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9420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68312" y="1175618"/>
            <a:ext cx="10890568" cy="194925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marketing domain, </a:t>
            </a:r>
            <a:r>
              <a:rPr lang="en-US" sz="2000" b="1" dirty="0">
                <a:solidFill>
                  <a:srgbClr val="FF0000"/>
                </a:solidFill>
              </a:rPr>
              <a:t>Lead scoring </a:t>
            </a:r>
            <a:r>
              <a:rPr lang="en-US" sz="2000" dirty="0"/>
              <a:t>is a methodology used to rank prospects against a scale in order to differentiate leads and prioritize them for sales</a:t>
            </a:r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conventional lead scoring, there are predefined set of rules that give each activity a positive or negative value known as score and based on these rules, each lead will have a total score </a:t>
            </a:r>
          </a:p>
          <a:p>
            <a:pPr marL="285750" indent="-28575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Machine learning techniques can be used to discover the possible patterns and shared behavior between leads that are more likely to become a customer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7E44BB7-FDD4-425E-8F50-D650C794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02" y="3722191"/>
            <a:ext cx="6343978" cy="276630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xmlns="" id="{226B3803-A382-4B35-A825-313EFC655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2" y="3807880"/>
            <a:ext cx="4921413" cy="25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4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60080" y="522898"/>
            <a:ext cx="393192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Goal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9420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68312" y="1175618"/>
            <a:ext cx="10890568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Machine Learning algorithms to extract valuable features in predicting the conversion of a lead to a customer and use these features for modeling</a:t>
            </a:r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Higher accuracies result in more effective efforts in marketing departments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160E3133-FC17-4E05-BDCE-789D746D0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43" y="2403627"/>
            <a:ext cx="5544105" cy="4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2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60080" y="522898"/>
            <a:ext cx="393192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9420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68312" y="1175618"/>
            <a:ext cx="10890568" cy="1218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found appropriate data on </a:t>
            </a:r>
            <a:r>
              <a:rPr lang="en-US" sz="2000" b="1" dirty="0">
                <a:solidFill>
                  <a:srgbClr val="0070C0"/>
                </a:solidFill>
              </a:rPr>
              <a:t>Kaggle</a:t>
            </a:r>
            <a:r>
              <a:rPr lang="en-US" sz="2000" dirty="0"/>
              <a:t> which is a great source for secondary data</a:t>
            </a:r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Initially, this dataset had around </a:t>
            </a:r>
            <a:r>
              <a:rPr lang="en-US" sz="2000" b="1" dirty="0">
                <a:solidFill>
                  <a:srgbClr val="0070C0"/>
                </a:solidFill>
              </a:rPr>
              <a:t>9000 rows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0070C0"/>
                </a:solidFill>
              </a:rPr>
              <a:t>37 columns</a:t>
            </a:r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From these 37 columns, one of them is names </a:t>
            </a:r>
            <a:r>
              <a:rPr lang="en-US" sz="2000" b="1" dirty="0">
                <a:solidFill>
                  <a:srgbClr val="0070C0"/>
                </a:solidFill>
              </a:rPr>
              <a:t>“Converted” </a:t>
            </a:r>
            <a:r>
              <a:rPr lang="en-US" sz="2000" dirty="0"/>
              <a:t>which is the </a:t>
            </a:r>
            <a:r>
              <a:rPr lang="en-US" sz="2000" b="1" dirty="0">
                <a:solidFill>
                  <a:srgbClr val="0070C0"/>
                </a:solidFill>
              </a:rPr>
              <a:t>target variable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A2DCA11-C3DA-4434-8306-6AAA1F8F8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7121"/>
              </p:ext>
            </p:extLst>
          </p:nvPr>
        </p:nvGraphicFramePr>
        <p:xfrm>
          <a:off x="1118586" y="2596797"/>
          <a:ext cx="9161756" cy="419222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698812">
                  <a:extLst>
                    <a:ext uri="{9D8B030D-6E8A-4147-A177-3AD203B41FA5}">
                      <a16:colId xmlns:a16="http://schemas.microsoft.com/office/drawing/2014/main" xmlns="" val="4086053001"/>
                    </a:ext>
                  </a:extLst>
                </a:gridCol>
                <a:gridCol w="3408348">
                  <a:extLst>
                    <a:ext uri="{9D8B030D-6E8A-4147-A177-3AD203B41FA5}">
                      <a16:colId xmlns:a16="http://schemas.microsoft.com/office/drawing/2014/main" xmlns="" val="184557126"/>
                    </a:ext>
                  </a:extLst>
                </a:gridCol>
                <a:gridCol w="3054596">
                  <a:extLst>
                    <a:ext uri="{9D8B030D-6E8A-4147-A177-3AD203B41FA5}">
                      <a16:colId xmlns:a16="http://schemas.microsoft.com/office/drawing/2014/main" xmlns="" val="2965662720"/>
                    </a:ext>
                  </a:extLst>
                </a:gridCol>
              </a:tblGrid>
              <a:tr h="4753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Lead Number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How did you hear about X Education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Lead Quality</a:t>
                      </a:r>
                      <a:endParaRPr lang="en-US" sz="2000" b="1" dirty="0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27817939"/>
                  </a:ext>
                </a:extLst>
              </a:tr>
              <a:tr h="4753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Lead Origin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What is your current occupation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Update me on Supply Chain Content</a:t>
                      </a:r>
                      <a:endParaRPr lang="en-US" sz="2000" b="1" dirty="0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28015795"/>
                  </a:ext>
                </a:extLst>
              </a:tr>
              <a:tr h="4753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Lead Source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What matters most to you in choosing a course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Get updates on DM Content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75317733"/>
                  </a:ext>
                </a:extLst>
              </a:tr>
              <a:tr h="2292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Do Not Email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Search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Lead Profile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32741325"/>
                  </a:ext>
                </a:extLst>
              </a:tr>
              <a:tr h="2292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Do Not Call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Magazine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City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53915634"/>
                  </a:ext>
                </a:extLst>
              </a:tr>
              <a:tr h="2292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Converted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Newspaper Article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Asymmetrique Activity Index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69912489"/>
                  </a:ext>
                </a:extLst>
              </a:tr>
              <a:tr h="2292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TotalVisits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X Education Forums</a:t>
                      </a:r>
                      <a:endParaRPr lang="en-US" sz="2000" b="1" dirty="0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Asymmetrique Profile Index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58825564"/>
                  </a:ext>
                </a:extLst>
              </a:tr>
              <a:tr h="2292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Total Time Spent on Website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Newspaper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Asymmetrique Activity Score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55183015"/>
                  </a:ext>
                </a:extLst>
              </a:tr>
              <a:tr h="2292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Page Views Per Visit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Digital Advertisement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Asymmetrique Profile Score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20095976"/>
                  </a:ext>
                </a:extLst>
              </a:tr>
              <a:tr h="4753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Last Activity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Through Recommendations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 agree to pay the amount through cheque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48906964"/>
                  </a:ext>
                </a:extLst>
              </a:tr>
              <a:tr h="4753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Country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Receive More Updates About Our Courses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 free copy of Mastering The Interview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89803960"/>
                  </a:ext>
                </a:extLst>
              </a:tr>
              <a:tr h="2292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Specialization</a:t>
                      </a:r>
                      <a:endParaRPr lang="en-US" sz="2000" b="1" dirty="0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Tags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Last Notable Activity</a:t>
                      </a:r>
                      <a:endParaRPr lang="en-US" sz="2000" b="1" dirty="0">
                        <a:solidFill>
                          <a:srgbClr val="2F549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39242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59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Steps Throughout the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F23A462-D581-4451-A275-D8FA412E14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23232" y="1786303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FAD125B-9A3B-49A4-B9EC-C8A6D3CF9C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23232" y="4071326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233E4AB5-6FC1-4454-9421-850EF5A4AD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09244" y="2928814"/>
            <a:ext cx="1587500" cy="1587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40123448-0B37-4226-B26C-A3081E6142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495256" y="2928814"/>
            <a:ext cx="1587500" cy="1587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355211EE-8286-42CD-A4AF-EDD1186B2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881268" y="2928814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D3287700-63E7-4098-B825-B123C1113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881268" y="1107833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69943F00-C6CB-4F10-A02B-801F37984D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881268" y="4749795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xmlns="" id="{78C71AAC-D0D2-4BBF-B302-54163A284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stCxn id="3" idx="6"/>
            <a:endCxn id="41" idx="6"/>
          </p:cNvCxnSpPr>
          <p:nvPr/>
        </p:nvCxnSpPr>
        <p:spPr>
          <a:xfrm>
            <a:off x="3310732" y="2580053"/>
            <a:ext cx="12700" cy="2285023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31AB5AC-284A-472B-B8E5-2F198F4E96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3540125" y="3722564"/>
            <a:ext cx="569119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91394D4E-BC7A-418D-B233-6C374456A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42" idx="6"/>
            <a:endCxn id="73" idx="2"/>
          </p:cNvCxnSpPr>
          <p:nvPr/>
        </p:nvCxnSpPr>
        <p:spPr>
          <a:xfrm>
            <a:off x="5696744" y="3722564"/>
            <a:ext cx="798512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61AAA85B-D8C7-43BE-844A-6252650151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>
            <a:off x="8082756" y="3722564"/>
            <a:ext cx="798512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4741AA56-D9ED-492E-8385-5CB8274B12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stCxn id="76" idx="2"/>
            <a:endCxn id="77" idx="2"/>
          </p:cNvCxnSpPr>
          <p:nvPr/>
        </p:nvCxnSpPr>
        <p:spPr>
          <a:xfrm rot="10800000" flipV="1">
            <a:off x="8881268" y="1901583"/>
            <a:ext cx="12700" cy="3641962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6BEBF752-C33D-4EC4-8210-F7B1D3A10097}"/>
              </a:ext>
            </a:extLst>
          </p:cNvPr>
          <p:cNvSpPr/>
          <p:nvPr/>
        </p:nvSpPr>
        <p:spPr>
          <a:xfrm>
            <a:off x="1831182" y="2456943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D4EC02E4-F054-4111-9038-AE0BDA4C8060}"/>
              </a:ext>
            </a:extLst>
          </p:cNvPr>
          <p:cNvSpPr/>
          <p:nvPr/>
        </p:nvSpPr>
        <p:spPr>
          <a:xfrm>
            <a:off x="1831182" y="4618854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Descriptive Analysis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9771041D-83B6-4693-BC25-25AABB3CE3BF}"/>
              </a:ext>
            </a:extLst>
          </p:cNvPr>
          <p:cNvSpPr/>
          <p:nvPr/>
        </p:nvSpPr>
        <p:spPr>
          <a:xfrm>
            <a:off x="4217194" y="3353233"/>
            <a:ext cx="137160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Recursive Feature Selection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9F6EE26A-3174-49AD-900E-08C045755F3C}"/>
              </a:ext>
            </a:extLst>
          </p:cNvPr>
          <p:cNvSpPr/>
          <p:nvPr/>
        </p:nvSpPr>
        <p:spPr>
          <a:xfrm>
            <a:off x="6607968" y="347634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Classification Algorithms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B69453F-B845-4467-8C29-7A6677641EC0}"/>
              </a:ext>
            </a:extLst>
          </p:cNvPr>
          <p:cNvSpPr/>
          <p:nvPr/>
        </p:nvSpPr>
        <p:spPr>
          <a:xfrm>
            <a:off x="8989218" y="3599454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C7CFAFBF-6B2A-49A8-ADCE-FD94A08C87B3}"/>
              </a:ext>
            </a:extLst>
          </p:cNvPr>
          <p:cNvSpPr/>
          <p:nvPr/>
        </p:nvSpPr>
        <p:spPr>
          <a:xfrm>
            <a:off x="8989218" y="1655361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260080" y="522898"/>
            <a:ext cx="393192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Cleaning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9420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346591E3-7D09-48E2-9960-DD440D7B9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192420"/>
              </p:ext>
            </p:extLst>
          </p:nvPr>
        </p:nvGraphicFramePr>
        <p:xfrm>
          <a:off x="228600" y="614778"/>
          <a:ext cx="11276860" cy="5022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picture containing bottle&#10;&#10;Description automatically generated">
            <a:extLst>
              <a:ext uri="{FF2B5EF4-FFF2-40B4-BE49-F238E27FC236}">
                <a16:creationId xmlns:a16="http://schemas.microsoft.com/office/drawing/2014/main" xmlns="" id="{EF9D5163-14F6-44CA-99A6-4B41A633C9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10" y="4858304"/>
            <a:ext cx="3618390" cy="18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Visualization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50557" y="1131229"/>
            <a:ext cx="1089056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66A2356-6030-4D9E-BBC8-36B3CBF1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3" y="1496713"/>
            <a:ext cx="4770533" cy="4381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43A5A1-7951-4B60-BBA0-D6E604699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542" y="1008054"/>
            <a:ext cx="5555461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708994" y="522898"/>
            <a:ext cx="34830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98142" y="1904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Visualization </a:t>
            </a:r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using Tableau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2208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13AB221-FD8D-4664-9B4C-AE1B1660ECAA}"/>
              </a:ext>
            </a:extLst>
          </p:cNvPr>
          <p:cNvSpPr/>
          <p:nvPr/>
        </p:nvSpPr>
        <p:spPr>
          <a:xfrm>
            <a:off x="450557" y="1131229"/>
            <a:ext cx="10890568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>
              <a:lnSpc>
                <a:spcPts val="1900"/>
              </a:lnSpc>
            </a:pPr>
            <a:endParaRPr lang="en-US" sz="2000" dirty="0"/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D83A66-54BF-481D-B140-D8C1215F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67" y="1313772"/>
            <a:ext cx="9015241" cy="1691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8DA192-AD9D-48A0-848B-B0C1CA527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725" y="3161676"/>
            <a:ext cx="9350550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19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794</Words>
  <Application>Microsoft Office PowerPoint</Application>
  <PresentationFormat>Widescreen</PresentationFormat>
  <Paragraphs>199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Segoe UI Light</vt:lpstr>
      <vt:lpstr>Times New Roman</vt:lpstr>
      <vt:lpstr>Wingdings</vt:lpstr>
      <vt:lpstr>Office Theme</vt:lpstr>
      <vt:lpstr>Predictive Lead Scoring Final Project Group 22 </vt:lpstr>
      <vt:lpstr>Project analysis slide 2</vt:lpstr>
      <vt:lpstr>Project analysis slide 11</vt:lpstr>
      <vt:lpstr>Project analysis slide 11</vt:lpstr>
      <vt:lpstr>Project analysis slide 11</vt:lpstr>
      <vt:lpstr>Project analysis slide 4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Project analysis slide 11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2020-03-28T01:40:39Z</dcterms:created>
  <dcterms:modified xsi:type="dcterms:W3CDTF">2020-03-30T01:56:49Z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